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7" r:id="rId2"/>
    <p:sldMasterId id="2147483666" r:id="rId3"/>
    <p:sldMasterId id="2147483675" r:id="rId4"/>
    <p:sldMasterId id="2147483685" r:id="rId5"/>
  </p:sldMasterIdLst>
  <p:notesMasterIdLst>
    <p:notesMasterId r:id="rId34"/>
  </p:notesMasterIdLst>
  <p:sldIdLst>
    <p:sldId id="274" r:id="rId6"/>
    <p:sldId id="312" r:id="rId7"/>
    <p:sldId id="2147480802" r:id="rId8"/>
    <p:sldId id="2147480793" r:id="rId9"/>
    <p:sldId id="307" r:id="rId10"/>
    <p:sldId id="2147480770" r:id="rId11"/>
    <p:sldId id="2147480768" r:id="rId12"/>
    <p:sldId id="2147480769" r:id="rId13"/>
    <p:sldId id="2147480794" r:id="rId14"/>
    <p:sldId id="2147480795" r:id="rId15"/>
    <p:sldId id="2147480771" r:id="rId16"/>
    <p:sldId id="2147480764" r:id="rId17"/>
    <p:sldId id="2147480801" r:id="rId18"/>
    <p:sldId id="2147480763" r:id="rId19"/>
    <p:sldId id="313" r:id="rId20"/>
    <p:sldId id="314" r:id="rId21"/>
    <p:sldId id="315" r:id="rId22"/>
    <p:sldId id="317" r:id="rId23"/>
    <p:sldId id="2147480778" r:id="rId24"/>
    <p:sldId id="2147480803" r:id="rId25"/>
    <p:sldId id="2147480804" r:id="rId26"/>
    <p:sldId id="2147480805" r:id="rId27"/>
    <p:sldId id="2147480806" r:id="rId28"/>
    <p:sldId id="2147480807" r:id="rId29"/>
    <p:sldId id="2147480808" r:id="rId30"/>
    <p:sldId id="2147480799" r:id="rId31"/>
    <p:sldId id="2147480788" r:id="rId32"/>
    <p:sldId id="2147480800" r:id="rId33"/>
  </p:sldIdLst>
  <p:sldSz cx="12192000" cy="6858000"/>
  <p:notesSz cx="6858000" cy="9144000"/>
  <p:embeddedFontLst>
    <p:embeddedFont>
      <p:font typeface="Helvetica Neue Regular" panose="020B0604020202020204" charset="0"/>
      <p:bold r:id="rId35"/>
      <p:italic r:id="rId36"/>
      <p:boldItalic r:id="rId37"/>
    </p:embeddedFont>
    <p:embeddedFont>
      <p:font typeface="HelveticaNeueLT Std" panose="020B0604020202020204" charset="0"/>
      <p:regular r:id="rId38"/>
      <p:bold r:id="rId39"/>
      <p:italic r:id="rId40"/>
      <p:boldItalic r:id="rId41"/>
    </p:embeddedFont>
    <p:embeddedFont>
      <p:font typeface="II Balfron" panose="020B0604020202020204" charset="0"/>
      <p:regular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  <p:embeddedFont>
      <p:font typeface="Roboto Condensed Light" panose="02000000000000000000" pitchFamily="2" charset="0"/>
      <p:regular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EFF"/>
    <a:srgbClr val="4D40DE"/>
    <a:srgbClr val="5A2B7B"/>
    <a:srgbClr val="27514F"/>
    <a:srgbClr val="B456F7"/>
    <a:srgbClr val="6BD9D4"/>
    <a:srgbClr val="F5362A"/>
    <a:srgbClr val="F56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4"/>
    <p:restoredTop sz="94825"/>
  </p:normalViewPr>
  <p:slideViewPr>
    <p:cSldViewPr snapToGrid="0" showGuides="1">
      <p:cViewPr varScale="1">
        <p:scale>
          <a:sx n="85" d="100"/>
          <a:sy n="85" d="100"/>
        </p:scale>
        <p:origin x="856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5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Jacobs" userId="4552fd74b9980971" providerId="LiveId" clId="{51B99E70-9A20-44CD-BCFC-1171A8727D56}"/>
    <pc:docChg chg="custSel addSld delSld modSld sldOrd">
      <pc:chgData name="Brian Jacobs" userId="4552fd74b9980971" providerId="LiveId" clId="{51B99E70-9A20-44CD-BCFC-1171A8727D56}" dt="2025-10-20T10:13:13.851" v="639" actId="20577"/>
      <pc:docMkLst>
        <pc:docMk/>
      </pc:docMkLst>
      <pc:sldChg chg="modSp mod">
        <pc:chgData name="Brian Jacobs" userId="4552fd74b9980971" providerId="LiveId" clId="{51B99E70-9A20-44CD-BCFC-1171A8727D56}" dt="2025-10-13T09:42:05.354" v="37" actId="404"/>
        <pc:sldMkLst>
          <pc:docMk/>
          <pc:sldMk cId="3785834605" sldId="307"/>
        </pc:sldMkLst>
        <pc:spChg chg="mod">
          <ac:chgData name="Brian Jacobs" userId="4552fd74b9980971" providerId="LiveId" clId="{51B99E70-9A20-44CD-BCFC-1171A8727D56}" dt="2025-10-13T09:42:05.354" v="37" actId="404"/>
          <ac:spMkLst>
            <pc:docMk/>
            <pc:sldMk cId="3785834605" sldId="307"/>
            <ac:spMk id="2" creationId="{CE429E3D-794F-C717-DC80-25B29B5D602D}"/>
          </ac:spMkLst>
        </pc:spChg>
      </pc:sldChg>
      <pc:sldChg chg="modSp mod ord">
        <pc:chgData name="Brian Jacobs" userId="4552fd74b9980971" providerId="LiveId" clId="{51B99E70-9A20-44CD-BCFC-1171A8727D56}" dt="2025-10-13T17:10:50.243" v="550"/>
        <pc:sldMkLst>
          <pc:docMk/>
          <pc:sldMk cId="269429287" sldId="312"/>
        </pc:sldMkLst>
        <pc:spChg chg="mod">
          <ac:chgData name="Brian Jacobs" userId="4552fd74b9980971" providerId="LiveId" clId="{51B99E70-9A20-44CD-BCFC-1171A8727D56}" dt="2025-10-13T09:47:04.109" v="72" actId="27636"/>
          <ac:spMkLst>
            <pc:docMk/>
            <pc:sldMk cId="269429287" sldId="312"/>
            <ac:spMk id="2" creationId="{D49BD98D-8719-2B31-25D4-20AD00417509}"/>
          </ac:spMkLst>
        </pc:spChg>
      </pc:sldChg>
      <pc:sldChg chg="modSp mod">
        <pc:chgData name="Brian Jacobs" userId="4552fd74b9980971" providerId="LiveId" clId="{51B99E70-9A20-44CD-BCFC-1171A8727D56}" dt="2025-10-13T09:49:25.235" v="134" actId="20577"/>
        <pc:sldMkLst>
          <pc:docMk/>
          <pc:sldMk cId="3341964787" sldId="313"/>
        </pc:sldMkLst>
        <pc:spChg chg="mod">
          <ac:chgData name="Brian Jacobs" userId="4552fd74b9980971" providerId="LiveId" clId="{51B99E70-9A20-44CD-BCFC-1171A8727D56}" dt="2025-10-13T09:49:25.235" v="134" actId="20577"/>
          <ac:spMkLst>
            <pc:docMk/>
            <pc:sldMk cId="3341964787" sldId="313"/>
            <ac:spMk id="2" creationId="{9F8B4FEF-1534-A191-436D-735E418906EC}"/>
          </ac:spMkLst>
        </pc:spChg>
      </pc:sldChg>
      <pc:sldChg chg="modSp mod">
        <pc:chgData name="Brian Jacobs" userId="4552fd74b9980971" providerId="LiveId" clId="{51B99E70-9A20-44CD-BCFC-1171A8727D56}" dt="2025-10-13T09:49:54.998" v="140" actId="20577"/>
        <pc:sldMkLst>
          <pc:docMk/>
          <pc:sldMk cId="1925192092" sldId="314"/>
        </pc:sldMkLst>
        <pc:spChg chg="mod">
          <ac:chgData name="Brian Jacobs" userId="4552fd74b9980971" providerId="LiveId" clId="{51B99E70-9A20-44CD-BCFC-1171A8727D56}" dt="2025-10-13T09:49:54.998" v="140" actId="20577"/>
          <ac:spMkLst>
            <pc:docMk/>
            <pc:sldMk cId="1925192092" sldId="314"/>
            <ac:spMk id="2" creationId="{F2D2A79A-1CC9-89E4-F7E1-452A83D70500}"/>
          </ac:spMkLst>
        </pc:spChg>
      </pc:sldChg>
      <pc:sldChg chg="modSp mod">
        <pc:chgData name="Brian Jacobs" userId="4552fd74b9980971" providerId="LiveId" clId="{51B99E70-9A20-44CD-BCFC-1171A8727D56}" dt="2025-10-13T09:50:16.823" v="142" actId="113"/>
        <pc:sldMkLst>
          <pc:docMk/>
          <pc:sldMk cId="2722159337" sldId="315"/>
        </pc:sldMkLst>
        <pc:spChg chg="mod">
          <ac:chgData name="Brian Jacobs" userId="4552fd74b9980971" providerId="LiveId" clId="{51B99E70-9A20-44CD-BCFC-1171A8727D56}" dt="2025-10-13T09:50:16.823" v="142" actId="113"/>
          <ac:spMkLst>
            <pc:docMk/>
            <pc:sldMk cId="2722159337" sldId="315"/>
            <ac:spMk id="4" creationId="{7510DE28-99AB-BF69-0E0B-6F326ED7A826}"/>
          </ac:spMkLst>
        </pc:spChg>
      </pc:sldChg>
      <pc:sldChg chg="modSp mod">
        <pc:chgData name="Brian Jacobs" userId="4552fd74b9980971" providerId="LiveId" clId="{51B99E70-9A20-44CD-BCFC-1171A8727D56}" dt="2025-10-13T09:50:45.081" v="145" actId="113"/>
        <pc:sldMkLst>
          <pc:docMk/>
          <pc:sldMk cId="433752672" sldId="317"/>
        </pc:sldMkLst>
        <pc:spChg chg="mod">
          <ac:chgData name="Brian Jacobs" userId="4552fd74b9980971" providerId="LiveId" clId="{51B99E70-9A20-44CD-BCFC-1171A8727D56}" dt="2025-10-13T09:50:45.081" v="145" actId="113"/>
          <ac:spMkLst>
            <pc:docMk/>
            <pc:sldMk cId="433752672" sldId="317"/>
            <ac:spMk id="2" creationId="{62FDC8B0-9BA3-B886-B425-3318DFBCF8B2}"/>
          </ac:spMkLst>
        </pc:spChg>
      </pc:sldChg>
      <pc:sldChg chg="modSp mod">
        <pc:chgData name="Brian Jacobs" userId="4552fd74b9980971" providerId="LiveId" clId="{51B99E70-9A20-44CD-BCFC-1171A8727D56}" dt="2025-10-13T09:46:04.161" v="63" actId="113"/>
        <pc:sldMkLst>
          <pc:docMk/>
          <pc:sldMk cId="3968883344" sldId="2147480764"/>
        </pc:sldMkLst>
        <pc:spChg chg="mod">
          <ac:chgData name="Brian Jacobs" userId="4552fd74b9980971" providerId="LiveId" clId="{51B99E70-9A20-44CD-BCFC-1171A8727D56}" dt="2025-10-13T09:46:04.161" v="63" actId="113"/>
          <ac:spMkLst>
            <pc:docMk/>
            <pc:sldMk cId="3968883344" sldId="2147480764"/>
            <ac:spMk id="4" creationId="{C4C70E1C-3A45-7504-6BC3-EC8E5A75A857}"/>
          </ac:spMkLst>
        </pc:spChg>
      </pc:sldChg>
      <pc:sldChg chg="modSp mod">
        <pc:chgData name="Brian Jacobs" userId="4552fd74b9980971" providerId="LiveId" clId="{51B99E70-9A20-44CD-BCFC-1171A8727D56}" dt="2025-10-13T09:43:08.708" v="51" actId="14100"/>
        <pc:sldMkLst>
          <pc:docMk/>
          <pc:sldMk cId="2497618700" sldId="2147480768"/>
        </pc:sldMkLst>
        <pc:spChg chg="mod">
          <ac:chgData name="Brian Jacobs" userId="4552fd74b9980971" providerId="LiveId" clId="{51B99E70-9A20-44CD-BCFC-1171A8727D56}" dt="2025-10-13T09:43:08.708" v="51" actId="14100"/>
          <ac:spMkLst>
            <pc:docMk/>
            <pc:sldMk cId="2497618700" sldId="2147480768"/>
            <ac:spMk id="2" creationId="{B8BEBD08-8BD0-20A8-1F37-0CE35C438B36}"/>
          </ac:spMkLst>
        </pc:spChg>
      </pc:sldChg>
      <pc:sldChg chg="modSp mod">
        <pc:chgData name="Brian Jacobs" userId="4552fd74b9980971" providerId="LiveId" clId="{51B99E70-9A20-44CD-BCFC-1171A8727D56}" dt="2025-10-13T09:43:27.559" v="55" actId="113"/>
        <pc:sldMkLst>
          <pc:docMk/>
          <pc:sldMk cId="3975877268" sldId="2147480769"/>
        </pc:sldMkLst>
        <pc:spChg chg="mod">
          <ac:chgData name="Brian Jacobs" userId="4552fd74b9980971" providerId="LiveId" clId="{51B99E70-9A20-44CD-BCFC-1171A8727D56}" dt="2025-10-13T09:43:27.559" v="55" actId="113"/>
          <ac:spMkLst>
            <pc:docMk/>
            <pc:sldMk cId="3975877268" sldId="2147480769"/>
            <ac:spMk id="2" creationId="{262822CE-317B-F387-B883-6A183ECFBC24}"/>
          </ac:spMkLst>
        </pc:spChg>
      </pc:sldChg>
      <pc:sldChg chg="modSp mod ord">
        <pc:chgData name="Brian Jacobs" userId="4552fd74b9980971" providerId="LiveId" clId="{51B99E70-9A20-44CD-BCFC-1171A8727D56}" dt="2025-10-13T17:11:14.284" v="556"/>
        <pc:sldMkLst>
          <pc:docMk/>
          <pc:sldMk cId="4061594114" sldId="2147480770"/>
        </pc:sldMkLst>
        <pc:spChg chg="mod">
          <ac:chgData name="Brian Jacobs" userId="4552fd74b9980971" providerId="LiveId" clId="{51B99E70-9A20-44CD-BCFC-1171A8727D56}" dt="2025-10-13T09:45:37.520" v="61" actId="113"/>
          <ac:spMkLst>
            <pc:docMk/>
            <pc:sldMk cId="4061594114" sldId="2147480770"/>
            <ac:spMk id="2" creationId="{87C3BC1B-A25A-FF5E-11F8-AAA18125AE74}"/>
          </ac:spMkLst>
        </pc:spChg>
      </pc:sldChg>
      <pc:sldChg chg="modSp mod ord">
        <pc:chgData name="Brian Jacobs" userId="4552fd74b9980971" providerId="LiveId" clId="{51B99E70-9A20-44CD-BCFC-1171A8727D56}" dt="2025-10-13T17:11:28.501" v="558"/>
        <pc:sldMkLst>
          <pc:docMk/>
          <pc:sldMk cId="78620658" sldId="2147480771"/>
        </pc:sldMkLst>
        <pc:spChg chg="mod">
          <ac:chgData name="Brian Jacobs" userId="4552fd74b9980971" providerId="LiveId" clId="{51B99E70-9A20-44CD-BCFC-1171A8727D56}" dt="2025-10-13T09:46:38.180" v="69" actId="313"/>
          <ac:spMkLst>
            <pc:docMk/>
            <pc:sldMk cId="78620658" sldId="2147480771"/>
            <ac:spMk id="2" creationId="{D1AEF3ED-D566-8187-C33F-D22FFCE6983B}"/>
          </ac:spMkLst>
        </pc:spChg>
        <pc:spChg chg="mod">
          <ac:chgData name="Brian Jacobs" userId="4552fd74b9980971" providerId="LiveId" clId="{51B99E70-9A20-44CD-BCFC-1171A8727D56}" dt="2025-10-13T09:46:21.960" v="65" actId="113"/>
          <ac:spMkLst>
            <pc:docMk/>
            <pc:sldMk cId="78620658" sldId="2147480771"/>
            <ac:spMk id="6" creationId="{3ADDCDEA-4E60-C19D-62F9-3029DFD952A0}"/>
          </ac:spMkLst>
        </pc:spChg>
      </pc:sldChg>
      <pc:sldChg chg="modSp mod">
        <pc:chgData name="Brian Jacobs" userId="4552fd74b9980971" providerId="LiveId" clId="{51B99E70-9A20-44CD-BCFC-1171A8727D56}" dt="2025-10-13T09:51:13.229" v="164" actId="404"/>
        <pc:sldMkLst>
          <pc:docMk/>
          <pc:sldMk cId="3746757940" sldId="2147480778"/>
        </pc:sldMkLst>
        <pc:spChg chg="mod">
          <ac:chgData name="Brian Jacobs" userId="4552fd74b9980971" providerId="LiveId" clId="{51B99E70-9A20-44CD-BCFC-1171A8727D56}" dt="2025-10-13T09:51:13.229" v="164" actId="404"/>
          <ac:spMkLst>
            <pc:docMk/>
            <pc:sldMk cId="3746757940" sldId="2147480778"/>
            <ac:spMk id="4" creationId="{9AE9FA62-264D-8473-2194-4EE62F53F0A5}"/>
          </ac:spMkLst>
        </pc:spChg>
      </pc:sldChg>
      <pc:sldChg chg="modSp del mod">
        <pc:chgData name="Brian Jacobs" userId="4552fd74b9980971" providerId="LiveId" clId="{51B99E70-9A20-44CD-BCFC-1171A8727D56}" dt="2025-10-14T18:16:00.785" v="560" actId="47"/>
        <pc:sldMkLst>
          <pc:docMk/>
          <pc:sldMk cId="3671157839" sldId="2147480780"/>
        </pc:sldMkLst>
      </pc:sldChg>
      <pc:sldChg chg="modSp del mod">
        <pc:chgData name="Brian Jacobs" userId="4552fd74b9980971" providerId="LiveId" clId="{51B99E70-9A20-44CD-BCFC-1171A8727D56}" dt="2025-10-14T18:16:50.879" v="562" actId="47"/>
        <pc:sldMkLst>
          <pc:docMk/>
          <pc:sldMk cId="1939886790" sldId="2147480786"/>
        </pc:sldMkLst>
      </pc:sldChg>
      <pc:sldChg chg="modSp del mod">
        <pc:chgData name="Brian Jacobs" userId="4552fd74b9980971" providerId="LiveId" clId="{51B99E70-9A20-44CD-BCFC-1171A8727D56}" dt="2025-10-14T18:21:17.763" v="567" actId="47"/>
        <pc:sldMkLst>
          <pc:docMk/>
          <pc:sldMk cId="3377350167" sldId="2147480787"/>
        </pc:sldMkLst>
      </pc:sldChg>
      <pc:sldChg chg="modSp mod">
        <pc:chgData name="Brian Jacobs" userId="4552fd74b9980971" providerId="LiveId" clId="{51B99E70-9A20-44CD-BCFC-1171A8727D56}" dt="2025-10-13T09:58:01.080" v="542" actId="20577"/>
        <pc:sldMkLst>
          <pc:docMk/>
          <pc:sldMk cId="2670680618" sldId="2147480788"/>
        </pc:sldMkLst>
        <pc:spChg chg="mod">
          <ac:chgData name="Brian Jacobs" userId="4552fd74b9980971" providerId="LiveId" clId="{51B99E70-9A20-44CD-BCFC-1171A8727D56}" dt="2025-10-13T09:58:01.080" v="542" actId="20577"/>
          <ac:spMkLst>
            <pc:docMk/>
            <pc:sldMk cId="2670680618" sldId="2147480788"/>
            <ac:spMk id="3" creationId="{5B16A2AE-299C-42EE-966D-608DBB60B2B2}"/>
          </ac:spMkLst>
        </pc:spChg>
      </pc:sldChg>
      <pc:sldChg chg="modSp mod ord">
        <pc:chgData name="Brian Jacobs" userId="4552fd74b9980971" providerId="LiveId" clId="{51B99E70-9A20-44CD-BCFC-1171A8727D56}" dt="2025-10-20T10:13:13.851" v="639" actId="20577"/>
        <pc:sldMkLst>
          <pc:docMk/>
          <pc:sldMk cId="3856145940" sldId="2147480793"/>
        </pc:sldMkLst>
        <pc:spChg chg="mod">
          <ac:chgData name="Brian Jacobs" userId="4552fd74b9980971" providerId="LiveId" clId="{51B99E70-9A20-44CD-BCFC-1171A8727D56}" dt="2025-10-20T10:13:13.851" v="639" actId="20577"/>
          <ac:spMkLst>
            <pc:docMk/>
            <pc:sldMk cId="3856145940" sldId="2147480793"/>
            <ac:spMk id="4" creationId="{9CC060F7-6091-4063-5425-23AF2397CEF7}"/>
          </ac:spMkLst>
        </pc:spChg>
      </pc:sldChg>
      <pc:sldChg chg="modSp mod">
        <pc:chgData name="Brian Jacobs" userId="4552fd74b9980971" providerId="LiveId" clId="{51B99E70-9A20-44CD-BCFC-1171A8727D56}" dt="2025-10-13T09:44:29.911" v="57" actId="113"/>
        <pc:sldMkLst>
          <pc:docMk/>
          <pc:sldMk cId="2300262446" sldId="2147480794"/>
        </pc:sldMkLst>
        <pc:spChg chg="mod">
          <ac:chgData name="Brian Jacobs" userId="4552fd74b9980971" providerId="LiveId" clId="{51B99E70-9A20-44CD-BCFC-1171A8727D56}" dt="2025-10-13T09:44:29.911" v="57" actId="113"/>
          <ac:spMkLst>
            <pc:docMk/>
            <pc:sldMk cId="2300262446" sldId="2147480794"/>
            <ac:spMk id="2" creationId="{D01F10F7-06CC-B7F4-86A1-1FF1A3DF5C7E}"/>
          </ac:spMkLst>
        </pc:spChg>
      </pc:sldChg>
      <pc:sldChg chg="modSp mod">
        <pc:chgData name="Brian Jacobs" userId="4552fd74b9980971" providerId="LiveId" clId="{51B99E70-9A20-44CD-BCFC-1171A8727D56}" dt="2025-10-13T09:44:52.789" v="59" actId="113"/>
        <pc:sldMkLst>
          <pc:docMk/>
          <pc:sldMk cId="3092122959" sldId="2147480795"/>
        </pc:sldMkLst>
        <pc:spChg chg="mod">
          <ac:chgData name="Brian Jacobs" userId="4552fd74b9980971" providerId="LiveId" clId="{51B99E70-9A20-44CD-BCFC-1171A8727D56}" dt="2025-10-13T09:44:52.789" v="59" actId="113"/>
          <ac:spMkLst>
            <pc:docMk/>
            <pc:sldMk cId="3092122959" sldId="2147480795"/>
            <ac:spMk id="2" creationId="{A958973B-6B0E-2B1A-CE1C-19FAD98ADE8A}"/>
          </ac:spMkLst>
        </pc:spChg>
      </pc:sldChg>
      <pc:sldChg chg="modSp del mod">
        <pc:chgData name="Brian Jacobs" userId="4552fd74b9980971" providerId="LiveId" clId="{51B99E70-9A20-44CD-BCFC-1171A8727D56}" dt="2025-10-14T18:20:25.876" v="565" actId="47"/>
        <pc:sldMkLst>
          <pc:docMk/>
          <pc:sldMk cId="2158137542" sldId="2147480796"/>
        </pc:sldMkLst>
      </pc:sldChg>
      <pc:sldChg chg="modSp del mod">
        <pc:chgData name="Brian Jacobs" userId="4552fd74b9980971" providerId="LiveId" clId="{51B99E70-9A20-44CD-BCFC-1171A8727D56}" dt="2025-10-14T18:20:24.479" v="564" actId="47"/>
        <pc:sldMkLst>
          <pc:docMk/>
          <pc:sldMk cId="2193863006" sldId="2147480797"/>
        </pc:sldMkLst>
      </pc:sldChg>
      <pc:sldChg chg="modSp mod">
        <pc:chgData name="Brian Jacobs" userId="4552fd74b9980971" providerId="LiveId" clId="{51B99E70-9A20-44CD-BCFC-1171A8727D56}" dt="2025-10-13T09:56:48.179" v="467" actId="20577"/>
        <pc:sldMkLst>
          <pc:docMk/>
          <pc:sldMk cId="1709015235" sldId="2147480799"/>
        </pc:sldMkLst>
        <pc:spChg chg="mod">
          <ac:chgData name="Brian Jacobs" userId="4552fd74b9980971" providerId="LiveId" clId="{51B99E70-9A20-44CD-BCFC-1171A8727D56}" dt="2025-10-13T09:56:48.179" v="467" actId="20577"/>
          <ac:spMkLst>
            <pc:docMk/>
            <pc:sldMk cId="1709015235" sldId="2147480799"/>
            <ac:spMk id="8" creationId="{A6BA4BE1-32E0-8E13-267B-DBEBEFA3B4E3}"/>
          </ac:spMkLst>
        </pc:spChg>
      </pc:sldChg>
      <pc:sldChg chg="modSp mod">
        <pc:chgData name="Brian Jacobs" userId="4552fd74b9980971" providerId="LiveId" clId="{51B99E70-9A20-44CD-BCFC-1171A8727D56}" dt="2025-10-13T09:58:30.643" v="548" actId="404"/>
        <pc:sldMkLst>
          <pc:docMk/>
          <pc:sldMk cId="1650979495" sldId="2147480800"/>
        </pc:sldMkLst>
        <pc:spChg chg="mod">
          <ac:chgData name="Brian Jacobs" userId="4552fd74b9980971" providerId="LiveId" clId="{51B99E70-9A20-44CD-BCFC-1171A8727D56}" dt="2025-10-13T09:58:30.643" v="548" actId="404"/>
          <ac:spMkLst>
            <pc:docMk/>
            <pc:sldMk cId="1650979495" sldId="2147480800"/>
            <ac:spMk id="4" creationId="{CA82E75F-BB8C-253C-DA94-3BC21FC8D581}"/>
          </ac:spMkLst>
        </pc:spChg>
      </pc:sldChg>
      <pc:sldChg chg="modSp mod">
        <pc:chgData name="Brian Jacobs" userId="4552fd74b9980971" providerId="LiveId" clId="{51B99E70-9A20-44CD-BCFC-1171A8727D56}" dt="2025-10-13T09:48:13.207" v="96" actId="2711"/>
        <pc:sldMkLst>
          <pc:docMk/>
          <pc:sldMk cId="1621506989" sldId="2147480801"/>
        </pc:sldMkLst>
        <pc:spChg chg="mod">
          <ac:chgData name="Brian Jacobs" userId="4552fd74b9980971" providerId="LiveId" clId="{51B99E70-9A20-44CD-BCFC-1171A8727D56}" dt="2025-10-13T09:48:13.207" v="96" actId="2711"/>
          <ac:spMkLst>
            <pc:docMk/>
            <pc:sldMk cId="1621506989" sldId="2147480801"/>
            <ac:spMk id="2" creationId="{A520158A-1353-A3CA-8E41-8637125F2B1F}"/>
          </ac:spMkLst>
        </pc:spChg>
      </pc:sldChg>
      <pc:sldChg chg="modSp add mod ord">
        <pc:chgData name="Brian Jacobs" userId="4552fd74b9980971" providerId="LiveId" clId="{51B99E70-9A20-44CD-BCFC-1171A8727D56}" dt="2025-10-13T17:10:54.128" v="552"/>
        <pc:sldMkLst>
          <pc:docMk/>
          <pc:sldMk cId="1853038608" sldId="2147480802"/>
        </pc:sldMkLst>
        <pc:spChg chg="mod">
          <ac:chgData name="Brian Jacobs" userId="4552fd74b9980971" providerId="LiveId" clId="{51B99E70-9A20-44CD-BCFC-1171A8727D56}" dt="2025-10-13T09:42:23.636" v="44" actId="403"/>
          <ac:spMkLst>
            <pc:docMk/>
            <pc:sldMk cId="1853038608" sldId="2147480802"/>
            <ac:spMk id="2" creationId="{29D747E1-3F3F-6FEC-A43A-5F5939527309}"/>
          </ac:spMkLst>
        </pc:spChg>
      </pc:sldChg>
      <pc:sldChg chg="add">
        <pc:chgData name="Brian Jacobs" userId="4552fd74b9980971" providerId="LiveId" clId="{51B99E70-9A20-44CD-BCFC-1171A8727D56}" dt="2025-10-14T18:15:49.277" v="559"/>
        <pc:sldMkLst>
          <pc:docMk/>
          <pc:sldMk cId="2305895919" sldId="2147480803"/>
        </pc:sldMkLst>
      </pc:sldChg>
      <pc:sldChg chg="add">
        <pc:chgData name="Brian Jacobs" userId="4552fd74b9980971" providerId="LiveId" clId="{51B99E70-9A20-44CD-BCFC-1171A8727D56}" dt="2025-10-14T18:16:45.642" v="561"/>
        <pc:sldMkLst>
          <pc:docMk/>
          <pc:sldMk cId="3669707937" sldId="2147480804"/>
        </pc:sldMkLst>
      </pc:sldChg>
      <pc:sldChg chg="modSp add mod">
        <pc:chgData name="Brian Jacobs" userId="4552fd74b9980971" providerId="LiveId" clId="{51B99E70-9A20-44CD-BCFC-1171A8727D56}" dt="2025-10-14T18:21:49.081" v="589" actId="20577"/>
        <pc:sldMkLst>
          <pc:docMk/>
          <pc:sldMk cId="3640830143" sldId="2147480805"/>
        </pc:sldMkLst>
        <pc:spChg chg="mod">
          <ac:chgData name="Brian Jacobs" userId="4552fd74b9980971" providerId="LiveId" clId="{51B99E70-9A20-44CD-BCFC-1171A8727D56}" dt="2025-10-14T18:21:49.081" v="589" actId="20577"/>
          <ac:spMkLst>
            <pc:docMk/>
            <pc:sldMk cId="3640830143" sldId="2147480805"/>
            <ac:spMk id="2" creationId="{CE331AAF-BD16-3E6C-295F-F0A53D7C87C9}"/>
          </ac:spMkLst>
        </pc:spChg>
      </pc:sldChg>
      <pc:sldChg chg="modSp add mod">
        <pc:chgData name="Brian Jacobs" userId="4552fd74b9980971" providerId="LiveId" clId="{51B99E70-9A20-44CD-BCFC-1171A8727D56}" dt="2025-10-14T18:22:14.709" v="613" actId="20577"/>
        <pc:sldMkLst>
          <pc:docMk/>
          <pc:sldMk cId="680121040" sldId="2147480806"/>
        </pc:sldMkLst>
        <pc:spChg chg="mod">
          <ac:chgData name="Brian Jacobs" userId="4552fd74b9980971" providerId="LiveId" clId="{51B99E70-9A20-44CD-BCFC-1171A8727D56}" dt="2025-10-14T18:22:14.709" v="613" actId="20577"/>
          <ac:spMkLst>
            <pc:docMk/>
            <pc:sldMk cId="680121040" sldId="2147480806"/>
            <ac:spMk id="5" creationId="{C36F6B30-1477-4139-324E-E682DE60F9C4}"/>
          </ac:spMkLst>
        </pc:spChg>
      </pc:sldChg>
      <pc:sldChg chg="modSp add mod">
        <pc:chgData name="Brian Jacobs" userId="4552fd74b9980971" providerId="LiveId" clId="{51B99E70-9A20-44CD-BCFC-1171A8727D56}" dt="2025-10-14T18:22:48.156" v="637" actId="20577"/>
        <pc:sldMkLst>
          <pc:docMk/>
          <pc:sldMk cId="2021381652" sldId="2147480807"/>
        </pc:sldMkLst>
        <pc:spChg chg="mod">
          <ac:chgData name="Brian Jacobs" userId="4552fd74b9980971" providerId="LiveId" clId="{51B99E70-9A20-44CD-BCFC-1171A8727D56}" dt="2025-10-14T18:22:48.156" v="637" actId="20577"/>
          <ac:spMkLst>
            <pc:docMk/>
            <pc:sldMk cId="2021381652" sldId="2147480807"/>
            <ac:spMk id="2" creationId="{8961CA5D-947B-865D-C624-68E29E81FA94}"/>
          </ac:spMkLst>
        </pc:spChg>
      </pc:sldChg>
      <pc:sldChg chg="add">
        <pc:chgData name="Brian Jacobs" userId="4552fd74b9980971" providerId="LiveId" clId="{51B99E70-9A20-44CD-BCFC-1171A8727D56}" dt="2025-10-14T18:21:12.890" v="566"/>
        <pc:sldMkLst>
          <pc:docMk/>
          <pc:sldMk cId="3845457934" sldId="21474808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C9FA7-1AA4-9346-B340-C4EFA214FCF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1F4E6-96D4-A74B-A310-3B55CD130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04FF9-DA34-7DE2-427A-64984F59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E548C-D2B4-88CD-2AD9-71A14C477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54D46-97F2-4420-8BB8-D25C62658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569C2-E310-11B4-3C94-8B54D7696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9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EE580-0347-6A3F-5B65-658547E7A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626CF-15BC-A070-45C5-B78AFE819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B1219-666D-5529-3D5E-73A2D6C8B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2C796-E264-C689-9D49-C1E5BB988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04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F4E6-96D4-A74B-A310-3B55CD1300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8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EC544-A0C3-AC35-58E8-ADE493CB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1C09E-5BE7-06E3-BC59-3D7D32E5C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8FBF1-5C8C-F685-8E02-725208B1A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AF104-D4A5-0393-CBDD-A9CA3DA37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77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8B593-CBDA-DAB9-9C57-D9F6C7B7A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F99082-4CE3-3107-0EF2-B831F1358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C0345D-420F-8721-D34D-F21FFAA4E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9769F-C864-370F-CECE-9FA07C888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34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92D77-B225-35EA-E482-078C8CDA8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3E0F1-3AFF-511F-49F1-F3E264B79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93B5D-8BF4-89A5-5D7C-0DD237688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the audience we have today all of you will require, if you have not already, operating in the top 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0148C-F06C-697B-A79D-DC2034165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15F82-B3DD-4169-967F-9C6484A4579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0473CD-DC0B-80D4-B076-9EACB3242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15F103-8444-6090-965D-AF94552C4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2632"/>
            <a:ext cx="9144000" cy="975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4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0473CD-DC0B-80D4-B076-9EACB3242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4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15F103-8444-6090-965D-AF94552C4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2632"/>
            <a:ext cx="9144000" cy="975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D87B-7C8E-4B4C-06E0-5FF19A97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D95C-C002-1945-1378-555DB1F7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EFE413-7FFB-70DF-290B-FE60D7575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6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576D-B9E6-54FE-1599-109507C0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442E-0DE4-8051-D13F-5E55D8A5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6C77A-D07A-DF9B-43D6-77426196E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38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110B-418E-A79F-49A1-3A00BC2C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9020-C609-3BA4-2DFA-C0722BC6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FB2BB-F5AC-F827-9E36-523EA3D8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541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4A799-C99E-2020-B4D5-C393A8A02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EC9DA-3A2B-6134-AC55-CF48DA0F2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54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9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4DC7-9642-0369-B8E5-238CD523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216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0473CD-DC0B-80D4-B076-9EACB3242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4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15F103-8444-6090-965D-AF94552C4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2632"/>
            <a:ext cx="9144000" cy="975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1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D87B-7C8E-4B4C-06E0-5FF19A97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D95C-C002-1945-1378-555DB1F7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7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D87B-7C8E-4B4C-06E0-5FF19A97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D95C-C002-1945-1378-555DB1F7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01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EFE413-7FFB-70DF-290B-FE60D7575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7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576D-B9E6-54FE-1599-109507C0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442E-0DE4-8051-D13F-5E55D8A5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6C77A-D07A-DF9B-43D6-77426196E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7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110B-418E-A79F-49A1-3A00BC2C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9020-C609-3BA4-2DFA-C0722BC6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FB2BB-F5AC-F827-9E36-523EA3D8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541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4A799-C99E-2020-B4D5-C393A8A02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EC9DA-3A2B-6134-AC55-CF48DA0F2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54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09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4DC7-9642-0369-B8E5-238CD523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38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53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0473CD-DC0B-80D4-B076-9EACB3242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4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15F103-8444-6090-965D-AF94552C4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2632"/>
            <a:ext cx="9144000" cy="975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0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D87B-7C8E-4B4C-06E0-5FF19A97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D95C-C002-1945-1378-555DB1F7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14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17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EFE413-7FFB-70DF-290B-FE60D7575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03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576D-B9E6-54FE-1599-109507C0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442E-0DE4-8051-D13F-5E55D8A5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6C77A-D07A-DF9B-43D6-77426196E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66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110B-418E-A79F-49A1-3A00BC2C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9020-C609-3BA4-2DFA-C0722BC6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FB2BB-F5AC-F827-9E36-523EA3D8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541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4A799-C99E-2020-B4D5-C393A8A02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EC9DA-3A2B-6134-AC55-CF48DA0F2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54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96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4DC7-9642-0369-B8E5-238CD523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0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62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468A-B2AA-447B-4E4E-909C80C88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7CC0E-FD2C-1126-791A-F3CE22B78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4277E-592E-EA28-5C00-333A2ECF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6125E-5C92-01AE-EE27-8751148C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439B-7073-D593-04FA-C8D8DFAF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829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CEF4-18D4-2FF1-4935-94AAB871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6A25A-DD2C-03FC-7F08-5BE25EE84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0B7BF-2638-6630-1751-B9ADD101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75E61-BD68-86A0-B06C-1ABA9D43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361A-C4B4-FF94-9A15-DDF5AC5E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52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CF1D-1DAD-B64A-41F9-E75B5F00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A929E-D01B-C206-17DA-AA3485FDC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BE3E3-B2AF-09C9-FD96-AED6ECF2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832AC-BC21-30AD-268A-21D19444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C7BA8-4D6C-4066-790E-2D9F924C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22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C132-9FEE-F9E9-E4CE-B92392A0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E1F54-493F-94BA-9FEC-1C865F11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D9FB1-DB45-8471-E367-BAD9F6663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AEEDB-30B6-ABA6-6BE6-80EE7086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DFE1D-1427-6A5D-8B39-ACD43EA1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AC030-1CDC-DF68-2264-ADBCC7D6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52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B8C9-2D55-524B-9842-AD115373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7C4F9-431B-3D73-184C-B7B4A8393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86C2F-1A79-F16A-7C34-C78C5CC51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99633-8F78-2A05-FE5C-BC10892E8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14EF7-8504-EF8F-41A9-083DCC737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D0B1D-9CF2-8A4C-7D27-E3698778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A59DB8-0398-7057-5478-1F3AEACA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56479-1954-A020-CB6E-1E269ED4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25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2D37-B050-7465-DBFB-E96FCD52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A8712-CBD3-FA2E-F007-AF4DD2D6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EC23F-53E0-64BF-B228-9830613A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EFEDB-AC85-E91A-30C5-30604181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91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EFE413-7FFB-70DF-290B-FE60D7575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44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6788E-0EF5-5FFB-45E6-68995C89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996EC-BBFB-07D5-72D1-26D1AA85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B49EA-2EC2-D7CE-0C71-ADDE5BBC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9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BD58-8E6D-39E0-34EC-781AB780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65BF6-44A5-9226-801A-C5E003A7A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282CA-7578-34C4-A55C-B745B0865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7E646-C53B-4443-9989-91491358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884D4-A94B-1058-D19F-1883B64E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F7894-A043-FEF6-5502-1A3C9ED6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04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928A-6F4A-87E9-181A-2FE1C02F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60570-AB65-4DD8-8E08-5ADA9DE85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437E7-89AB-84C0-0697-168E18880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FE836-321E-8ECA-869C-36FF87A8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02EBB-8FB8-4636-3FE9-12EC3F8A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96209-DA23-9F6A-181C-3B9D7119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49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A191-3B6E-580B-0B55-2C5FFAFF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D796F-CA50-E2FB-D9C5-DBB221352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E5A9-F2F6-C5D4-9140-ACE32F6F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DE6FD-6F1D-C6E0-3ACA-D3C0FC9C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D762E-A168-1166-52BA-D692A7F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04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5A697-44DA-3212-64BA-1453319E9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EEF9B-D9F3-DDFA-E092-38A8BB3CD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50E72-00AA-ED48-048D-5A247CF4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A3D9F-FEE8-36F4-A8D2-38817425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69E36-C0B8-04E1-ACC4-1AB727F6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734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0473CD-DC0B-80D4-B076-9EACB3242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15F103-8444-6090-965D-AF94552C4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2632"/>
            <a:ext cx="9144000" cy="975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576D-B9E6-54FE-1599-109507C0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442E-0DE4-8051-D13F-5E55D8A5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6C77A-D07A-DF9B-43D6-77426196E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6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110B-418E-A79F-49A1-3A00BC2C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9020-C609-3BA4-2DFA-C0722BC6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FB2BB-F5AC-F827-9E36-523EA3D8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541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4A799-C99E-2020-B4D5-C393A8A02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EC9DA-3A2B-6134-AC55-CF48DA0F2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54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4DC7-9642-0369-B8E5-238CD523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0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63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77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5695BB-1529-15B4-91D6-75FDA97437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4C709-0FE8-1458-2306-9AD26836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6D2C1-229E-16D6-379A-850770F37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4" r:id="rId7"/>
    <p:sldLayoutId id="2147483655" r:id="rId8"/>
    <p:sldLayoutId id="214748368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09EFF"/>
          </a:solidFill>
          <a:latin typeface="II Balfron" pitchFamily="2" charset="0"/>
          <a:ea typeface="+mj-ea"/>
          <a:cs typeface="+mj-cs"/>
        </a:defRPr>
      </a:lvl1pPr>
    </p:titleStyle>
    <p:bodyStyle>
      <a:lvl1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5695BB-1529-15B4-91D6-75FDA974370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4C709-0FE8-1458-2306-9AD26836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6D2C1-229E-16D6-379A-850770F37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5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09EFF"/>
          </a:solidFill>
          <a:latin typeface="II Balfron" pitchFamily="2" charset="0"/>
          <a:ea typeface="+mj-ea"/>
          <a:cs typeface="+mj-cs"/>
        </a:defRPr>
      </a:lvl1pPr>
    </p:titleStyle>
    <p:bodyStyle>
      <a:lvl1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5695BB-1529-15B4-91D6-75FDA974370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4C709-0FE8-1458-2306-9AD26836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6D2C1-229E-16D6-379A-850770F37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8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BD9D4"/>
          </a:solidFill>
          <a:latin typeface="II Balfron" pitchFamily="2" charset="0"/>
          <a:ea typeface="+mj-ea"/>
          <a:cs typeface="+mj-cs"/>
        </a:defRPr>
      </a:lvl1pPr>
    </p:titleStyle>
    <p:bodyStyle>
      <a:lvl1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5695BB-1529-15B4-91D6-75FDA974370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4C709-0FE8-1458-2306-9AD26836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6D2C1-229E-16D6-379A-850770F37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9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B456F7"/>
          </a:solidFill>
          <a:latin typeface="II Balfron" pitchFamily="2" charset="0"/>
          <a:ea typeface="+mj-ea"/>
          <a:cs typeface="+mj-cs"/>
        </a:defRPr>
      </a:lvl1pPr>
    </p:titleStyle>
    <p:bodyStyle>
      <a:lvl1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4F4DC-6B41-3956-8695-11AB95C3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81C03-1FED-F73D-732A-76C99970D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96985-F960-5975-07B4-360B83278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D16A5C-7779-49CA-9663-AA23CC617D5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155B7-3B45-1780-47D6-A9E506CA1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530AD-D6EC-B0AB-CC73-D98A75FFA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D6E90-82E9-4A23-ABFB-543902F6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4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3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9.svg"/><Relationship Id="rId4" Type="http://schemas.openxmlformats.org/officeDocument/2006/relationships/image" Target="../media/image34.sv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EE58B-2549-CE6F-C129-2B636A97C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AE700DA-6E38-0684-7554-7AC80D3A7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27" y="4317574"/>
            <a:ext cx="11619345" cy="1997974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Changing Business Models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Nick Manning, Founder </a:t>
            </a:r>
            <a:r>
              <a:rPr lang="en-GB" sz="3200" b="1" dirty="0" err="1">
                <a:solidFill>
                  <a:schemeClr val="bg1"/>
                </a:solidFill>
              </a:rPr>
              <a:t>Encyclomedia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Caroline Johnson, Co-Founder, The Business Model Company</a:t>
            </a:r>
          </a:p>
          <a:p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6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82548-2A14-EB6B-C168-41460357B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973B-6B0E-2B1A-CE1C-19FAD98A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WHAT THE PUBLIC SEES</a:t>
            </a:r>
          </a:p>
        </p:txBody>
      </p:sp>
      <p:pic>
        <p:nvPicPr>
          <p:cNvPr id="8" name="Picture 7" descr="A blurry image of a person&#10;&#10;AI-generated content may be incorrect.">
            <a:extLst>
              <a:ext uri="{FF2B5EF4-FFF2-40B4-BE49-F238E27FC236}">
                <a16:creationId xmlns:a16="http://schemas.microsoft.com/office/drawing/2014/main" id="{100A861B-BA94-5BD6-19C9-1132B87F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4853"/>
            <a:ext cx="5346241" cy="1528805"/>
          </a:xfrm>
          <a:prstGeom prst="rect">
            <a:avLst/>
          </a:prstGeom>
        </p:spPr>
      </p:pic>
      <p:pic>
        <p:nvPicPr>
          <p:cNvPr id="10" name="Picture 9" descr="A car on the road&#10;&#10;AI-generated content may be incorrect.">
            <a:extLst>
              <a:ext uri="{FF2B5EF4-FFF2-40B4-BE49-F238E27FC236}">
                <a16:creationId xmlns:a16="http://schemas.microsoft.com/office/drawing/2014/main" id="{39469883-11F1-35A7-BB7E-A95BBD34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390" y="2608893"/>
            <a:ext cx="5964410" cy="1640213"/>
          </a:xfrm>
          <a:prstGeom prst="rect">
            <a:avLst/>
          </a:prstGeom>
        </p:spPr>
      </p:pic>
      <p:pic>
        <p:nvPicPr>
          <p:cNvPr id="12" name="Picture 11" descr="A screenshot of a car&#10;&#10;AI-generated content may be incorrect.">
            <a:extLst>
              <a:ext uri="{FF2B5EF4-FFF2-40B4-BE49-F238E27FC236}">
                <a16:creationId xmlns:a16="http://schemas.microsoft.com/office/drawing/2014/main" id="{189F0F38-7D26-6F9A-7ACA-C53E748C3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45" y="4073386"/>
            <a:ext cx="6112908" cy="1727799"/>
          </a:xfrm>
          <a:prstGeom prst="rect">
            <a:avLst/>
          </a:prstGeom>
        </p:spPr>
      </p:pic>
      <p:pic>
        <p:nvPicPr>
          <p:cNvPr id="1026" name="Picture 2" descr="YouTube has surpassed 50 million Music and Premium ...">
            <a:extLst>
              <a:ext uri="{FF2B5EF4-FFF2-40B4-BE49-F238E27FC236}">
                <a16:creationId xmlns:a16="http://schemas.microsoft.com/office/drawing/2014/main" id="{D2C59A02-53B3-108C-D0C7-2611DB46C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02" y="4416854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2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19E37-DF76-7703-B598-6BB87584F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FB8A2-7835-F526-DA2E-5AB64D251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271655"/>
            <a:ext cx="3810000" cy="685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DDCDEA-4E60-C19D-62F9-3029DFD952A0}"/>
              </a:ext>
            </a:extLst>
          </p:cNvPr>
          <p:cNvSpPr txBox="1">
            <a:spLocks/>
          </p:cNvSpPr>
          <p:nvPr/>
        </p:nvSpPr>
        <p:spPr>
          <a:xfrm>
            <a:off x="937700" y="748895"/>
            <a:ext cx="10515600" cy="1751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09EFF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ANDREW TINDALL IS PARTLY RIGHT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EF3ED-D566-8187-C33F-D22FFCE6983B}"/>
              </a:ext>
            </a:extLst>
          </p:cNvPr>
          <p:cNvSpPr txBox="1"/>
          <p:nvPr/>
        </p:nvSpPr>
        <p:spPr>
          <a:xfrm>
            <a:off x="2350265" y="3279886"/>
            <a:ext cx="7491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  <a:cs typeface="Roboto" panose="02000000000000000000" pitchFamily="2" charset="0"/>
              </a:rPr>
              <a:t>We’ve never spent more on advertising – it’s never done less for us”</a:t>
            </a:r>
          </a:p>
        </p:txBody>
      </p:sp>
    </p:spTree>
    <p:extLst>
      <p:ext uri="{BB962C8B-B14F-4D97-AF65-F5344CB8AC3E}">
        <p14:creationId xmlns:p14="http://schemas.microsoft.com/office/powerpoint/2010/main" val="7862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DE23E-4B04-312F-1B0B-71F66F55E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C70E1C-3A45-7504-6BC3-EC8E5A75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29" y="1632337"/>
            <a:ext cx="10515600" cy="285273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700" b="1" dirty="0">
                <a:solidFill>
                  <a:schemeClr val="bg1"/>
                </a:solidFill>
                <a:latin typeface="+mj-lt"/>
              </a:rPr>
              <a:t>ADVERTISERS HAVE TO REGAIN CONTROL WITH THE HELP OF THEIR AGENCIES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888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19693-7CA7-2B0A-CB14-0C0D593C8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158A-1353-A3CA-8E41-8637125F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+mj-lt"/>
              </a:rPr>
              <a:t>BUSINESS MODELS</a:t>
            </a:r>
            <a:br>
              <a:rPr lang="en-US" dirty="0"/>
            </a:br>
            <a:r>
              <a:rPr lang="en-US" sz="4900" dirty="0" err="1">
                <a:latin typeface="+mj-lt"/>
                <a:ea typeface="Roboto Condensed Light" panose="02000000000000000000" pitchFamily="2" charset="0"/>
              </a:rPr>
              <a:t>Organisation</a:t>
            </a:r>
            <a:r>
              <a:rPr lang="en-US" sz="4900" dirty="0">
                <a:latin typeface="+mj-lt"/>
                <a:ea typeface="Roboto Condensed Light" panose="02000000000000000000" pitchFamily="2" charset="0"/>
              </a:rPr>
              <a:t>, operations, finance, culture</a:t>
            </a:r>
          </a:p>
        </p:txBody>
      </p:sp>
    </p:spTree>
    <p:extLst>
      <p:ext uri="{BB962C8B-B14F-4D97-AF65-F5344CB8AC3E}">
        <p14:creationId xmlns:p14="http://schemas.microsoft.com/office/powerpoint/2010/main" val="162150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23044-95CA-6134-FAF5-39F6F70C2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circles&#10;&#10;AI-generated content may be incorrect.">
            <a:extLst>
              <a:ext uri="{FF2B5EF4-FFF2-40B4-BE49-F238E27FC236}">
                <a16:creationId xmlns:a16="http://schemas.microsoft.com/office/drawing/2014/main" id="{8301BC5C-2376-92C5-486E-62550F80E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23" y="0"/>
            <a:ext cx="8701554" cy="61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8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650E5-A442-BD49-1FDC-D2E5B2CA6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4FEF-1534-A191-436D-735E4189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68" y="593930"/>
            <a:ext cx="11684832" cy="175138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TODAY’S MARKETING IS COMPLEX AND INTERCONNECTED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7" name="Picture 6" descr="A diagram of a public company&#10;&#10;AI-generated content may be incorrect.">
            <a:extLst>
              <a:ext uri="{FF2B5EF4-FFF2-40B4-BE49-F238E27FC236}">
                <a16:creationId xmlns:a16="http://schemas.microsoft.com/office/drawing/2014/main" id="{03986DF2-6094-7746-C5D3-CC7B099E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48" y="903040"/>
            <a:ext cx="7149103" cy="50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B3CB6-788B-E860-3A03-65DCFB5A6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A79A-1CC9-89E4-F7E1-452A83D7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94" y="1037162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+mj-lt"/>
              </a:rPr>
              <a:t>THE OBSTACLES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8BA644-36C6-F1DB-B893-7B5CC0B6BFB2}"/>
              </a:ext>
            </a:extLst>
          </p:cNvPr>
          <p:cNvSpPr/>
          <p:nvPr/>
        </p:nvSpPr>
        <p:spPr>
          <a:xfrm>
            <a:off x="4621750" y="1675437"/>
            <a:ext cx="2932126" cy="1065540"/>
          </a:xfrm>
          <a:prstGeom prst="roundRect">
            <a:avLst>
              <a:gd name="adj" fmla="val 2754"/>
            </a:avLst>
          </a:prstGeom>
          <a:solidFill>
            <a:srgbClr val="609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Fragmented accountability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3423B6-05EA-1DDC-071A-B7B64952CEF3}"/>
              </a:ext>
            </a:extLst>
          </p:cNvPr>
          <p:cNvSpPr/>
          <p:nvPr/>
        </p:nvSpPr>
        <p:spPr>
          <a:xfrm>
            <a:off x="8261769" y="1696219"/>
            <a:ext cx="2932126" cy="1065540"/>
          </a:xfrm>
          <a:prstGeom prst="roundRect">
            <a:avLst>
              <a:gd name="adj" fmla="val 2754"/>
            </a:avLst>
          </a:prstGeom>
          <a:solidFill>
            <a:srgbClr val="609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Siloed measurement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E314BC-095C-D4D3-C197-966661E1B2DC}"/>
              </a:ext>
            </a:extLst>
          </p:cNvPr>
          <p:cNvSpPr/>
          <p:nvPr/>
        </p:nvSpPr>
        <p:spPr>
          <a:xfrm>
            <a:off x="4629937" y="3047076"/>
            <a:ext cx="2932126" cy="1065540"/>
          </a:xfrm>
          <a:prstGeom prst="roundRect">
            <a:avLst>
              <a:gd name="adj" fmla="val 2754"/>
            </a:avLst>
          </a:prstGeom>
          <a:solidFill>
            <a:srgbClr val="609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Conflicting targets and Incentives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594AED4-1C6E-FC1A-58A3-74A13746E633}"/>
              </a:ext>
            </a:extLst>
          </p:cNvPr>
          <p:cNvSpPr/>
          <p:nvPr/>
        </p:nvSpPr>
        <p:spPr>
          <a:xfrm>
            <a:off x="1027703" y="3030702"/>
            <a:ext cx="2932126" cy="1065540"/>
          </a:xfrm>
          <a:prstGeom prst="roundRect">
            <a:avLst>
              <a:gd name="adj" fmla="val 2754"/>
            </a:avLst>
          </a:prstGeom>
          <a:solidFill>
            <a:srgbClr val="609EFF"/>
          </a:solidFill>
          <a:ln>
            <a:noFill/>
          </a:ln>
          <a:effectLst>
            <a:softEdge rad="5163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Narrow, short-term focus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F51045D-6ABF-AD8D-CB00-F492CFF92C76}"/>
              </a:ext>
            </a:extLst>
          </p:cNvPr>
          <p:cNvSpPr/>
          <p:nvPr/>
        </p:nvSpPr>
        <p:spPr>
          <a:xfrm>
            <a:off x="981731" y="1696219"/>
            <a:ext cx="2932126" cy="1065540"/>
          </a:xfrm>
          <a:prstGeom prst="roundRect">
            <a:avLst>
              <a:gd name="adj" fmla="val 2754"/>
            </a:avLst>
          </a:prstGeom>
          <a:solidFill>
            <a:srgbClr val="609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Fractured </a:t>
            </a:r>
            <a:r>
              <a:rPr lang="en-US" b="1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organisation</a:t>
            </a:r>
            <a:endParaRPr lang="en-US" b="1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2F96339-1BFF-2BD9-1343-F4E16822334B}"/>
              </a:ext>
            </a:extLst>
          </p:cNvPr>
          <p:cNvSpPr/>
          <p:nvPr/>
        </p:nvSpPr>
        <p:spPr>
          <a:xfrm>
            <a:off x="8276831" y="3047076"/>
            <a:ext cx="2932126" cy="1065540"/>
          </a:xfrm>
          <a:prstGeom prst="roundRect">
            <a:avLst>
              <a:gd name="adj" fmla="val 2754"/>
            </a:avLst>
          </a:prstGeom>
          <a:solidFill>
            <a:srgbClr val="609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Imbalanced marketing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A708369-A3A1-C5C5-B80E-528E2AD48B87}"/>
              </a:ext>
            </a:extLst>
          </p:cNvPr>
          <p:cNvSpPr/>
          <p:nvPr/>
        </p:nvSpPr>
        <p:spPr>
          <a:xfrm>
            <a:off x="4629937" y="4528174"/>
            <a:ext cx="2932126" cy="1065540"/>
          </a:xfrm>
          <a:prstGeom prst="roundRect">
            <a:avLst>
              <a:gd name="adj" fmla="val 2754"/>
            </a:avLst>
          </a:prstGeom>
          <a:solidFill>
            <a:srgbClr val="609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Savings-led procurement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752B353-86B8-E91F-1C96-CF1CC4F5712F}"/>
              </a:ext>
            </a:extLst>
          </p:cNvPr>
          <p:cNvSpPr/>
          <p:nvPr/>
        </p:nvSpPr>
        <p:spPr>
          <a:xfrm>
            <a:off x="8276831" y="4528174"/>
            <a:ext cx="2932126" cy="1065540"/>
          </a:xfrm>
          <a:prstGeom prst="roundRect">
            <a:avLst>
              <a:gd name="adj" fmla="val 2754"/>
            </a:avLst>
          </a:prstGeom>
          <a:solidFill>
            <a:srgbClr val="609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Extractive partner relationships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159509C-069C-DF17-7AA3-0F5CDDBD51BE}"/>
              </a:ext>
            </a:extLst>
          </p:cNvPr>
          <p:cNvSpPr/>
          <p:nvPr/>
        </p:nvSpPr>
        <p:spPr>
          <a:xfrm>
            <a:off x="1027703" y="4528174"/>
            <a:ext cx="2932126" cy="1065540"/>
          </a:xfrm>
          <a:prstGeom prst="roundRect">
            <a:avLst>
              <a:gd name="adj" fmla="val 2754"/>
            </a:avLst>
          </a:prstGeom>
          <a:solidFill>
            <a:srgbClr val="609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Waste, inefficiency, ineffectiveness</a:t>
            </a:r>
          </a:p>
        </p:txBody>
      </p:sp>
    </p:spTree>
    <p:extLst>
      <p:ext uri="{BB962C8B-B14F-4D97-AF65-F5344CB8AC3E}">
        <p14:creationId xmlns:p14="http://schemas.microsoft.com/office/powerpoint/2010/main" val="192519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C7326-1E0C-9AB0-8B4D-7E84546A4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10DE28-99AB-BF69-0E0B-6F326ED7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58" y="368032"/>
            <a:ext cx="10515600" cy="11379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</a:rPr>
              <a:t>ADVERTISERS NEED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33ECD-9625-FBA7-0BE2-F38000D38882}"/>
              </a:ext>
            </a:extLst>
          </p:cNvPr>
          <p:cNvSpPr txBox="1"/>
          <p:nvPr/>
        </p:nvSpPr>
        <p:spPr>
          <a:xfrm>
            <a:off x="1741709" y="1731047"/>
            <a:ext cx="903949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3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Integrated teams with a single objective : improve the worth of the business</a:t>
            </a:r>
          </a:p>
          <a:p>
            <a:pPr algn="ctr">
              <a:spcBef>
                <a:spcPts val="2400"/>
              </a:spcBef>
            </a:pPr>
            <a:r>
              <a:rPr lang="en-US" sz="3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new unified measurement framework that measures net profit uplift and how to get it</a:t>
            </a:r>
          </a:p>
          <a:p>
            <a:pPr algn="ctr">
              <a:spcBef>
                <a:spcPts val="2400"/>
              </a:spcBef>
            </a:pPr>
            <a:r>
              <a:rPr lang="en-US" sz="3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Experienced and expert agencies that help them achieve this</a:t>
            </a:r>
          </a:p>
          <a:p>
            <a:endParaRPr lang="en-US" sz="30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endParaRPr lang="en-US" sz="30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 panose="02000000000000000000" pitchFamily="2" charset="0"/>
            </a:endParaRPr>
          </a:p>
          <a:p>
            <a:endParaRPr lang="en-US" sz="30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 panose="02000000000000000000" pitchFamily="2" charset="0"/>
            </a:endParaRPr>
          </a:p>
          <a:p>
            <a:endParaRPr lang="en-US" sz="30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 panose="02000000000000000000" pitchFamily="2" charset="0"/>
            </a:endParaRPr>
          </a:p>
          <a:p>
            <a:endParaRPr lang="en-US" sz="30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5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D46D4-4E31-0100-18E9-81041D0D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C8B0-9BA3-B886-B425-3318DFBC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ORGANISATION AND OPERATIONS</a:t>
            </a:r>
          </a:p>
        </p:txBody>
      </p:sp>
      <p:pic>
        <p:nvPicPr>
          <p:cNvPr id="4" name="Picture 3" descr="A group of blue rectangular banners&#10;&#10;AI-generated content may be incorrect.">
            <a:extLst>
              <a:ext uri="{FF2B5EF4-FFF2-40B4-BE49-F238E27FC236}">
                <a16:creationId xmlns:a16="http://schemas.microsoft.com/office/drawing/2014/main" id="{ABD03360-812E-E258-9419-0D915365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60154"/>
            <a:ext cx="7772400" cy="3823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544651-A508-EF8A-9803-FBE59845062A}"/>
              </a:ext>
            </a:extLst>
          </p:cNvPr>
          <p:cNvSpPr txBox="1"/>
          <p:nvPr/>
        </p:nvSpPr>
        <p:spPr>
          <a:xfrm>
            <a:off x="5146083" y="2800062"/>
            <a:ext cx="1899834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2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Integration</a:t>
            </a:r>
          </a:p>
          <a:p>
            <a:pPr marL="141288" indent="-141288" algn="ctr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 panose="02000000000000000000" pitchFamily="2" charset="0"/>
            </a:endParaRPr>
          </a:p>
          <a:p>
            <a:pPr algn="ctr">
              <a:spcBef>
                <a:spcPts val="200"/>
              </a:spcBef>
            </a:pPr>
            <a:r>
              <a:rPr lang="en-US" sz="2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Continuous curation and institutional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7AFDB-C985-53B6-F4DF-7CF32E9559CC}"/>
              </a:ext>
            </a:extLst>
          </p:cNvPr>
          <p:cNvSpPr txBox="1"/>
          <p:nvPr/>
        </p:nvSpPr>
        <p:spPr>
          <a:xfrm>
            <a:off x="7936232" y="2903838"/>
            <a:ext cx="1899834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en-US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Technology innovation</a:t>
            </a:r>
          </a:p>
          <a:p>
            <a:pPr algn="l">
              <a:spcBef>
                <a:spcPts val="200"/>
              </a:spcBef>
            </a:pPr>
            <a:endParaRPr lang="en-US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 panose="02000000000000000000" pitchFamily="2" charset="0"/>
            </a:endParaRPr>
          </a:p>
          <a:p>
            <a:pPr algn="l">
              <a:spcBef>
                <a:spcPts val="200"/>
              </a:spcBef>
            </a:pPr>
            <a:r>
              <a:rPr lang="en-US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Zero inefficiency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0EF50-CFF0-509E-B3D6-F9D5C7B58391}"/>
              </a:ext>
            </a:extLst>
          </p:cNvPr>
          <p:cNvSpPr txBox="1"/>
          <p:nvPr/>
        </p:nvSpPr>
        <p:spPr>
          <a:xfrm>
            <a:off x="2524204" y="2903838"/>
            <a:ext cx="17315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People-</a:t>
            </a:r>
            <a:r>
              <a:rPr lang="en-US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centred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Strategy 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creativity</a:t>
            </a:r>
          </a:p>
          <a:p>
            <a:pPr algn="ctr"/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43375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FEF07-0F7B-4C2C-2CD9-150FB2FF1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E9FA62-264D-8473-2194-4EE62F53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+mj-lt"/>
              </a:rPr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374675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875E5-31E9-DE72-3AC8-D8309EAC6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D98D-8719-2B31-25D4-20AD0041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j-lt"/>
              </a:rPr>
              <a:t>The SOLUTIONS-NEW THINKING</a:t>
            </a:r>
          </a:p>
        </p:txBody>
      </p:sp>
      <p:pic>
        <p:nvPicPr>
          <p:cNvPr id="4" name="Picture 3" descr="A puzzle with text on it&#10;&#10;AI-generated content may be incorrect.">
            <a:extLst>
              <a:ext uri="{FF2B5EF4-FFF2-40B4-BE49-F238E27FC236}">
                <a16:creationId xmlns:a16="http://schemas.microsoft.com/office/drawing/2014/main" id="{9135C853-1E3E-BA20-E115-0BBF8721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93" y="1608461"/>
            <a:ext cx="4332583" cy="407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9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0CD15-907E-445B-FA09-EEB45493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59A61D-DD78-F38E-E978-AD6F4FB53FE4}"/>
              </a:ext>
            </a:extLst>
          </p:cNvPr>
          <p:cNvSpPr>
            <a:spLocks/>
          </p:cNvSpPr>
          <p:nvPr/>
        </p:nvSpPr>
        <p:spPr>
          <a:xfrm>
            <a:off x="5273682" y="5840361"/>
            <a:ext cx="2014290" cy="462116"/>
          </a:xfrm>
          <a:prstGeom prst="rect">
            <a:avLst/>
          </a:prstGeom>
          <a:solidFill>
            <a:srgbClr val="1817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3" name="Text 55">
            <a:extLst>
              <a:ext uri="{FF2B5EF4-FFF2-40B4-BE49-F238E27FC236}">
                <a16:creationId xmlns:a16="http://schemas.microsoft.com/office/drawing/2014/main" id="{C37DD4F2-78E7-6458-E7B9-3AFEAF200599}"/>
              </a:ext>
            </a:extLst>
          </p:cNvPr>
          <p:cNvSpPr/>
          <p:nvPr/>
        </p:nvSpPr>
        <p:spPr>
          <a:xfrm>
            <a:off x="11773898" y="6559143"/>
            <a:ext cx="169332" cy="156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9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1" b="0" i="0" u="none" strike="noStrike" kern="120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 5">
            <a:extLst>
              <a:ext uri="{FF2B5EF4-FFF2-40B4-BE49-F238E27FC236}">
                <a16:creationId xmlns:a16="http://schemas.microsoft.com/office/drawing/2014/main" id="{3723CF1B-16D9-F2AE-25DD-4204A5FC79FB}"/>
              </a:ext>
            </a:extLst>
          </p:cNvPr>
          <p:cNvSpPr/>
          <p:nvPr/>
        </p:nvSpPr>
        <p:spPr>
          <a:xfrm>
            <a:off x="5213088" y="1124999"/>
            <a:ext cx="1765824" cy="53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609585" rtl="0" eaLnBrk="1" fontAlgn="auto" latinLnBrk="0" hangingPunct="1">
              <a:lnSpc>
                <a:spcPts val="12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Create Value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109" name="Text 6">
            <a:extLst>
              <a:ext uri="{FF2B5EF4-FFF2-40B4-BE49-F238E27FC236}">
                <a16:creationId xmlns:a16="http://schemas.microsoft.com/office/drawing/2014/main" id="{4785319B-AE92-0AC1-AAA3-8932FE25ADE6}"/>
              </a:ext>
            </a:extLst>
          </p:cNvPr>
          <p:cNvSpPr/>
          <p:nvPr/>
        </p:nvSpPr>
        <p:spPr>
          <a:xfrm rot="21600000">
            <a:off x="9047482" y="5870170"/>
            <a:ext cx="1792236" cy="171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609585" rtl="0" eaLnBrk="1" fontAlgn="auto" latinLnBrk="0" hangingPunct="1">
              <a:lnSpc>
                <a:spcPts val="12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Deliver Value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110" name="Text 7">
            <a:extLst>
              <a:ext uri="{FF2B5EF4-FFF2-40B4-BE49-F238E27FC236}">
                <a16:creationId xmlns:a16="http://schemas.microsoft.com/office/drawing/2014/main" id="{4E2C96C3-B409-B0DE-51A0-4AF67EB85FEF}"/>
              </a:ext>
            </a:extLst>
          </p:cNvPr>
          <p:cNvSpPr/>
          <p:nvPr/>
        </p:nvSpPr>
        <p:spPr>
          <a:xfrm rot="21600000">
            <a:off x="1187039" y="5821311"/>
            <a:ext cx="1777709" cy="107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609585" rtl="0" eaLnBrk="1" fontAlgn="auto" latinLnBrk="0" hangingPunct="1">
              <a:lnSpc>
                <a:spcPts val="12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Capture Value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261629-7D94-4F34-9EDA-A4BD0547771C}"/>
              </a:ext>
            </a:extLst>
          </p:cNvPr>
          <p:cNvSpPr txBox="1">
            <a:spLocks/>
          </p:cNvSpPr>
          <p:nvPr/>
        </p:nvSpPr>
        <p:spPr>
          <a:xfrm>
            <a:off x="492656" y="318117"/>
            <a:ext cx="7033551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09EFF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09EFF"/>
                </a:solidFill>
                <a:effectLst/>
                <a:uLnTx/>
                <a:uFillTx/>
                <a:latin typeface="II Balfron" pitchFamily="2" charset="0"/>
                <a:ea typeface="+mj-ea"/>
                <a:cs typeface="+mj-cs"/>
              </a:rPr>
              <a:t>Business model ecosystem</a:t>
            </a:r>
          </a:p>
        </p:txBody>
      </p:sp>
      <p:pic>
        <p:nvPicPr>
          <p:cNvPr id="2" name="Image 2" descr=" ">
            <a:extLst>
              <a:ext uri="{FF2B5EF4-FFF2-40B4-BE49-F238E27FC236}">
                <a16:creationId xmlns:a16="http://schemas.microsoft.com/office/drawing/2014/main" id="{7F5F64A3-73DE-7AEC-72EC-BA3A3106C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0076" y="1531317"/>
            <a:ext cx="5212078" cy="4513230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A18A0F2-EC3B-EEEB-7C6C-07349207B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9007" y="3778492"/>
            <a:ext cx="2568965" cy="2224506"/>
          </a:xfrm>
          <a:prstGeom prst="rect">
            <a:avLst/>
          </a:prstGeom>
        </p:spPr>
      </p:pic>
      <p:sp>
        <p:nvSpPr>
          <p:cNvPr id="8" name="Text 8">
            <a:extLst>
              <a:ext uri="{FF2B5EF4-FFF2-40B4-BE49-F238E27FC236}">
                <a16:creationId xmlns:a16="http://schemas.microsoft.com/office/drawing/2014/main" id="{1DD3DA5B-9F77-F4ED-1F53-BDC3E3AE2A9B}"/>
              </a:ext>
            </a:extLst>
          </p:cNvPr>
          <p:cNvSpPr/>
          <p:nvPr/>
        </p:nvSpPr>
        <p:spPr>
          <a:xfrm rot="21600000">
            <a:off x="4553055" y="4025902"/>
            <a:ext cx="2737847" cy="370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Brands | Advertisers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100000"/>
                </a:srgbClr>
              </a:solidFill>
              <a:effectLst/>
              <a:uLnTx/>
              <a:uFillTx/>
              <a:latin typeface="Helvetica Neue Regular"/>
              <a:ea typeface="Helvetica Neue Regular"/>
              <a:cs typeface="Helvetica Neue Regular" pitchFamily="34" charset="-12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Commercial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Partners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Calibri"/>
              <a:ea typeface="Helvetica Neue Regular"/>
              <a:cs typeface="Calibri"/>
            </a:endParaRPr>
          </a:p>
        </p:txBody>
      </p:sp>
      <p:pic>
        <p:nvPicPr>
          <p:cNvPr id="17" name="Image 8" descr=" ">
            <a:extLst>
              <a:ext uri="{FF2B5EF4-FFF2-40B4-BE49-F238E27FC236}">
                <a16:creationId xmlns:a16="http://schemas.microsoft.com/office/drawing/2014/main" id="{3AEFFF48-F7E2-4FAE-699D-17DD6A803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7241" y="4112776"/>
            <a:ext cx="2230897" cy="1931771"/>
          </a:xfrm>
          <a:prstGeom prst="rect">
            <a:avLst/>
          </a:prstGeom>
        </p:spPr>
      </p:pic>
      <p:pic>
        <p:nvPicPr>
          <p:cNvPr id="18" name="Image 9" descr=" ">
            <a:extLst>
              <a:ext uri="{FF2B5EF4-FFF2-40B4-BE49-F238E27FC236}">
                <a16:creationId xmlns:a16="http://schemas.microsoft.com/office/drawing/2014/main" id="{8B56EC1C-744F-DD70-EC9F-68AB7D587B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9188" y="4112776"/>
            <a:ext cx="2214914" cy="1917931"/>
          </a:xfrm>
          <a:prstGeom prst="rect">
            <a:avLst/>
          </a:prstGeom>
        </p:spPr>
      </p:pic>
      <p:pic>
        <p:nvPicPr>
          <p:cNvPr id="19" name="Image 10" descr=" ">
            <a:extLst>
              <a:ext uri="{FF2B5EF4-FFF2-40B4-BE49-F238E27FC236}">
                <a16:creationId xmlns:a16="http://schemas.microsoft.com/office/drawing/2014/main" id="{385A5A8A-7185-1045-9644-098F25AD3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35917" y="1531317"/>
            <a:ext cx="2338481" cy="2029396"/>
          </a:xfrm>
          <a:prstGeom prst="rect">
            <a:avLst/>
          </a:prstGeom>
        </p:spPr>
      </p:pic>
      <p:sp>
        <p:nvSpPr>
          <p:cNvPr id="20" name="Text 15">
            <a:extLst>
              <a:ext uri="{FF2B5EF4-FFF2-40B4-BE49-F238E27FC236}">
                <a16:creationId xmlns:a16="http://schemas.microsoft.com/office/drawing/2014/main" id="{D3B2F6FC-7ECD-7C6B-7CBB-BD8CA79B87E5}"/>
              </a:ext>
            </a:extLst>
          </p:cNvPr>
          <p:cNvSpPr/>
          <p:nvPr/>
        </p:nvSpPr>
        <p:spPr>
          <a:xfrm rot="21600000">
            <a:off x="5431068" y="2689312"/>
            <a:ext cx="1138761" cy="554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Positioning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Proposition</a:t>
            </a:r>
          </a:p>
        </p:txBody>
      </p:sp>
      <p:sp>
        <p:nvSpPr>
          <p:cNvPr id="21" name="Text 16">
            <a:extLst>
              <a:ext uri="{FF2B5EF4-FFF2-40B4-BE49-F238E27FC236}">
                <a16:creationId xmlns:a16="http://schemas.microsoft.com/office/drawing/2014/main" id="{AA9328F1-6CFE-8048-5D86-022C6B807CC2}"/>
              </a:ext>
            </a:extLst>
          </p:cNvPr>
          <p:cNvSpPr/>
          <p:nvPr/>
        </p:nvSpPr>
        <p:spPr>
          <a:xfrm rot="21600000">
            <a:off x="3933953" y="5207439"/>
            <a:ext cx="1138761" cy="38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Commercial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Models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22" name="Text 17">
            <a:extLst>
              <a:ext uri="{FF2B5EF4-FFF2-40B4-BE49-F238E27FC236}">
                <a16:creationId xmlns:a16="http://schemas.microsoft.com/office/drawing/2014/main" id="{FC2265D4-F655-442B-D1C4-F7F673A194FD}"/>
              </a:ext>
            </a:extLst>
          </p:cNvPr>
          <p:cNvSpPr/>
          <p:nvPr/>
        </p:nvSpPr>
        <p:spPr>
          <a:xfrm rot="21600000">
            <a:off x="6956827" y="5213613"/>
            <a:ext cx="1138761" cy="38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Operating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Systems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895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8B12B-2633-67C4-4F43-8F4F1C108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3FDCEDA-BD8B-B347-51E9-8BDC95863AB6}"/>
              </a:ext>
            </a:extLst>
          </p:cNvPr>
          <p:cNvSpPr/>
          <p:nvPr/>
        </p:nvSpPr>
        <p:spPr>
          <a:xfrm>
            <a:off x="5063613" y="5840361"/>
            <a:ext cx="2014290" cy="462116"/>
          </a:xfrm>
          <a:prstGeom prst="rect">
            <a:avLst/>
          </a:prstGeom>
          <a:solidFill>
            <a:srgbClr val="1817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 2" descr=" ">
            <a:extLst>
              <a:ext uri="{FF2B5EF4-FFF2-40B4-BE49-F238E27FC236}">
                <a16:creationId xmlns:a16="http://schemas.microsoft.com/office/drawing/2014/main" id="{A8AD00A8-B377-5753-7E9B-08EEE08E0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1827" y="1099852"/>
            <a:ext cx="5598215" cy="4847593"/>
          </a:xfrm>
          <a:prstGeom prst="rect">
            <a:avLst/>
          </a:prstGeom>
        </p:spPr>
      </p:pic>
      <p:pic>
        <p:nvPicPr>
          <p:cNvPr id="17" name="Image 7" descr=" ">
            <a:extLst>
              <a:ext uri="{FF2B5EF4-FFF2-40B4-BE49-F238E27FC236}">
                <a16:creationId xmlns:a16="http://schemas.microsoft.com/office/drawing/2014/main" id="{E55425D7-8AFC-15FA-4589-554E3F957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822" y="4135245"/>
            <a:ext cx="1816647" cy="1806033"/>
          </a:xfrm>
          <a:prstGeom prst="rect">
            <a:avLst/>
          </a:prstGeom>
          <a:noFill/>
          <a:ln/>
        </p:spPr>
      </p:pic>
      <p:pic>
        <p:nvPicPr>
          <p:cNvPr id="16" name="Image 6" descr=" ">
            <a:extLst>
              <a:ext uri="{FF2B5EF4-FFF2-40B4-BE49-F238E27FC236}">
                <a16:creationId xmlns:a16="http://schemas.microsoft.com/office/drawing/2014/main" id="{FA5D9266-E72D-997A-0A67-7776B0D3E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935" y="4065681"/>
            <a:ext cx="1768627" cy="1893464"/>
          </a:xfrm>
          <a:prstGeom prst="rect">
            <a:avLst/>
          </a:prstGeom>
        </p:spPr>
      </p:pic>
      <p:pic>
        <p:nvPicPr>
          <p:cNvPr id="3" name="Image 3" descr=" ">
            <a:extLst>
              <a:ext uri="{FF2B5EF4-FFF2-40B4-BE49-F238E27FC236}">
                <a16:creationId xmlns:a16="http://schemas.microsoft.com/office/drawing/2014/main" id="{4C50C2DF-6217-F541-6D10-8D384753D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2023" y="3521063"/>
            <a:ext cx="2804615" cy="2428559"/>
          </a:xfrm>
          <a:prstGeom prst="rect">
            <a:avLst/>
          </a:prstGeom>
        </p:spPr>
      </p:pic>
      <p:sp>
        <p:nvSpPr>
          <p:cNvPr id="4" name="Text 5">
            <a:extLst>
              <a:ext uri="{FF2B5EF4-FFF2-40B4-BE49-F238E27FC236}">
                <a16:creationId xmlns:a16="http://schemas.microsoft.com/office/drawing/2014/main" id="{22D41DD2-2735-9685-7AD7-903B0409EFD1}"/>
              </a:ext>
            </a:extLst>
          </p:cNvPr>
          <p:cNvSpPr/>
          <p:nvPr/>
        </p:nvSpPr>
        <p:spPr>
          <a:xfrm rot="21600000">
            <a:off x="4860567" y="682995"/>
            <a:ext cx="2107247" cy="5260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2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Create Value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E4C02B0D-AD31-FDEB-DA7A-EC5E4D32E9C1}"/>
              </a:ext>
            </a:extLst>
          </p:cNvPr>
          <p:cNvSpPr/>
          <p:nvPr/>
        </p:nvSpPr>
        <p:spPr>
          <a:xfrm rot="21600000">
            <a:off x="9265028" y="5763433"/>
            <a:ext cx="1735657" cy="2624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609585" rtl="0" eaLnBrk="1" fontAlgn="auto" latinLnBrk="0" hangingPunct="1">
              <a:lnSpc>
                <a:spcPts val="12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Deliver Value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FCC918AD-0AA1-4149-B36B-C4F77DCFAF8B}"/>
              </a:ext>
            </a:extLst>
          </p:cNvPr>
          <p:cNvSpPr/>
          <p:nvPr/>
        </p:nvSpPr>
        <p:spPr>
          <a:xfrm rot="21600000">
            <a:off x="766122" y="5763433"/>
            <a:ext cx="1680203" cy="4315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r" defTabSz="609585" rtl="0" eaLnBrk="1" fontAlgn="auto" latinLnBrk="0" hangingPunct="1">
              <a:lnSpc>
                <a:spcPts val="12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Capture Value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1BE5653E-E7BF-B9A7-5D52-36C58E47BDC0}"/>
              </a:ext>
            </a:extLst>
          </p:cNvPr>
          <p:cNvSpPr/>
          <p:nvPr/>
        </p:nvSpPr>
        <p:spPr>
          <a:xfrm rot="21600000">
            <a:off x="5036967" y="3949189"/>
            <a:ext cx="1602308" cy="370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Commercial Transparency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8" name="Text 9">
            <a:extLst>
              <a:ext uri="{FF2B5EF4-FFF2-40B4-BE49-F238E27FC236}">
                <a16:creationId xmlns:a16="http://schemas.microsoft.com/office/drawing/2014/main" id="{4F6520B1-DEF9-824B-A66A-DAD5439DF959}"/>
              </a:ext>
            </a:extLst>
          </p:cNvPr>
          <p:cNvSpPr/>
          <p:nvPr/>
        </p:nvSpPr>
        <p:spPr>
          <a:xfrm rot="21600000">
            <a:off x="4552911" y="2913794"/>
            <a:ext cx="1489907" cy="340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Commercial </a:t>
            </a: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Partners</a:t>
            </a:r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245B4BDE-2167-41FE-3B7E-6CE3D7A61730}"/>
              </a:ext>
            </a:extLst>
          </p:cNvPr>
          <p:cNvSpPr/>
          <p:nvPr/>
        </p:nvSpPr>
        <p:spPr>
          <a:xfrm rot="21600000">
            <a:off x="5691406" y="2931017"/>
            <a:ext cx="1489907" cy="340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Value </a:t>
            </a: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Drivers</a:t>
            </a:r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F79AD9D7-1229-9A9A-10CA-438C65597B48}"/>
              </a:ext>
            </a:extLst>
          </p:cNvPr>
          <p:cNvSpPr/>
          <p:nvPr/>
        </p:nvSpPr>
        <p:spPr>
          <a:xfrm rot="21600000">
            <a:off x="6768592" y="4358537"/>
            <a:ext cx="992835" cy="340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Product and Platform</a:t>
            </a:r>
          </a:p>
        </p:txBody>
      </p:sp>
      <p:sp>
        <p:nvSpPr>
          <p:cNvPr id="11" name="Text 12">
            <a:extLst>
              <a:ext uri="{FF2B5EF4-FFF2-40B4-BE49-F238E27FC236}">
                <a16:creationId xmlns:a16="http://schemas.microsoft.com/office/drawing/2014/main" id="{8B2968CB-BB95-C811-94BB-6EB079510E28}"/>
              </a:ext>
            </a:extLst>
          </p:cNvPr>
          <p:cNvSpPr/>
          <p:nvPr/>
        </p:nvSpPr>
        <p:spPr>
          <a:xfrm rot="21600000">
            <a:off x="3926936" y="4296854"/>
            <a:ext cx="1095338" cy="493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New </a:t>
            </a: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Front Doors</a:t>
            </a:r>
          </a:p>
        </p:txBody>
      </p:sp>
      <p:sp>
        <p:nvSpPr>
          <p:cNvPr id="12" name="Text 13">
            <a:extLst>
              <a:ext uri="{FF2B5EF4-FFF2-40B4-BE49-F238E27FC236}">
                <a16:creationId xmlns:a16="http://schemas.microsoft.com/office/drawing/2014/main" id="{60822163-7270-3D32-C095-F67723E43F23}"/>
              </a:ext>
            </a:extLst>
          </p:cNvPr>
          <p:cNvSpPr/>
          <p:nvPr/>
        </p:nvSpPr>
        <p:spPr>
          <a:xfrm rot="21600000">
            <a:off x="4568104" y="5318177"/>
            <a:ext cx="979421" cy="340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Commercial Alignment</a:t>
            </a:r>
          </a:p>
        </p:txBody>
      </p:sp>
      <p:sp>
        <p:nvSpPr>
          <p:cNvPr id="13" name="Text 14">
            <a:extLst>
              <a:ext uri="{FF2B5EF4-FFF2-40B4-BE49-F238E27FC236}">
                <a16:creationId xmlns:a16="http://schemas.microsoft.com/office/drawing/2014/main" id="{644070EC-9AEC-6194-61B0-A216B2B62DAC}"/>
              </a:ext>
            </a:extLst>
          </p:cNvPr>
          <p:cNvSpPr/>
          <p:nvPr/>
        </p:nvSpPr>
        <p:spPr>
          <a:xfrm rot="21600000">
            <a:off x="6284974" y="5305498"/>
            <a:ext cx="897836" cy="340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Technology Integration</a:t>
            </a:r>
          </a:p>
        </p:txBody>
      </p:sp>
      <p:pic>
        <p:nvPicPr>
          <p:cNvPr id="15" name="Image 5" descr=" ">
            <a:extLst>
              <a:ext uri="{FF2B5EF4-FFF2-40B4-BE49-F238E27FC236}">
                <a16:creationId xmlns:a16="http://schemas.microsoft.com/office/drawing/2014/main" id="{E86B94EB-991C-8813-4B4B-9794F87E5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80760" y="2540117"/>
            <a:ext cx="6351" cy="984121"/>
          </a:xfrm>
          <a:prstGeom prst="rect">
            <a:avLst/>
          </a:prstGeom>
        </p:spPr>
      </p:pic>
      <p:pic>
        <p:nvPicPr>
          <p:cNvPr id="18" name="Image 8" descr=" ">
            <a:extLst>
              <a:ext uri="{FF2B5EF4-FFF2-40B4-BE49-F238E27FC236}">
                <a16:creationId xmlns:a16="http://schemas.microsoft.com/office/drawing/2014/main" id="{C8A90045-79EC-06E4-D45F-B3316D3AC6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28202" y="4508360"/>
            <a:ext cx="1655269" cy="1433325"/>
          </a:xfrm>
          <a:prstGeom prst="rect">
            <a:avLst/>
          </a:prstGeom>
        </p:spPr>
      </p:pic>
      <p:pic>
        <p:nvPicPr>
          <p:cNvPr id="19" name="Image 9" descr=" ">
            <a:extLst>
              <a:ext uri="{FF2B5EF4-FFF2-40B4-BE49-F238E27FC236}">
                <a16:creationId xmlns:a16="http://schemas.microsoft.com/office/drawing/2014/main" id="{DD102C77-0995-65EA-A5E8-1F25F19C84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17674" y="4472550"/>
            <a:ext cx="1782153" cy="1474895"/>
          </a:xfrm>
          <a:prstGeom prst="rect">
            <a:avLst/>
          </a:prstGeom>
        </p:spPr>
      </p:pic>
      <p:pic>
        <p:nvPicPr>
          <p:cNvPr id="20" name="Image 10" descr=" ">
            <a:extLst>
              <a:ext uri="{FF2B5EF4-FFF2-40B4-BE49-F238E27FC236}">
                <a16:creationId xmlns:a16="http://schemas.microsoft.com/office/drawing/2014/main" id="{2ADA5A11-A529-CB1B-B516-C68554A083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29868" y="1111552"/>
            <a:ext cx="1655269" cy="1433325"/>
          </a:xfrm>
          <a:prstGeom prst="rect">
            <a:avLst/>
          </a:prstGeom>
        </p:spPr>
      </p:pic>
      <p:sp>
        <p:nvSpPr>
          <p:cNvPr id="21" name="Text 15">
            <a:extLst>
              <a:ext uri="{FF2B5EF4-FFF2-40B4-BE49-F238E27FC236}">
                <a16:creationId xmlns:a16="http://schemas.microsoft.com/office/drawing/2014/main" id="{C9F86C81-A6D3-CF44-0874-13132332C9AE}"/>
              </a:ext>
            </a:extLst>
          </p:cNvPr>
          <p:cNvSpPr/>
          <p:nvPr/>
        </p:nvSpPr>
        <p:spPr>
          <a:xfrm rot="21600000">
            <a:off x="5282739" y="1858777"/>
            <a:ext cx="1138761" cy="554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Client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Challenges </a:t>
            </a:r>
          </a:p>
        </p:txBody>
      </p:sp>
      <p:sp>
        <p:nvSpPr>
          <p:cNvPr id="22" name="Text 16">
            <a:extLst>
              <a:ext uri="{FF2B5EF4-FFF2-40B4-BE49-F238E27FC236}">
                <a16:creationId xmlns:a16="http://schemas.microsoft.com/office/drawing/2014/main" id="{8FD18636-27E5-1E28-DF20-598E32BC9FE7}"/>
              </a:ext>
            </a:extLst>
          </p:cNvPr>
          <p:cNvSpPr/>
          <p:nvPr/>
        </p:nvSpPr>
        <p:spPr>
          <a:xfrm rot="21600000">
            <a:off x="3315019" y="5340302"/>
            <a:ext cx="1138761" cy="38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Commercial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Models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24" name="Text 17">
            <a:extLst>
              <a:ext uri="{FF2B5EF4-FFF2-40B4-BE49-F238E27FC236}">
                <a16:creationId xmlns:a16="http://schemas.microsoft.com/office/drawing/2014/main" id="{2464A9B6-B202-C0F0-5E3C-B568ECFC8D84}"/>
              </a:ext>
            </a:extLst>
          </p:cNvPr>
          <p:cNvSpPr/>
          <p:nvPr/>
        </p:nvSpPr>
        <p:spPr>
          <a:xfrm rot="21600000">
            <a:off x="7292487" y="5398121"/>
            <a:ext cx="1138761" cy="38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Operating</a:t>
            </a: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Systems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50962FD-FCB9-1E84-F132-ACEFB692442A}"/>
              </a:ext>
            </a:extLst>
          </p:cNvPr>
          <p:cNvSpPr txBox="1">
            <a:spLocks/>
          </p:cNvSpPr>
          <p:nvPr/>
        </p:nvSpPr>
        <p:spPr>
          <a:xfrm>
            <a:off x="427137" y="214476"/>
            <a:ext cx="548419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09EFF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09EFF"/>
                </a:solidFill>
                <a:effectLst/>
                <a:uLnTx/>
                <a:uFillTx/>
                <a:latin typeface="II Balfron" pitchFamily="2" charset="0"/>
                <a:ea typeface="+mj-ea"/>
                <a:cs typeface="+mj-cs"/>
              </a:rPr>
              <a:t>future industry model: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I Balfron" pitchFamily="2" charset="0"/>
                <a:ea typeface="+mj-ea"/>
                <a:cs typeface="+mj-cs"/>
              </a:rPr>
              <a:t>Client-centric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I Balfron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970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FFCF6-73FB-9F30-A359-6E6A17E7F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lue rectangular objects&#10;&#10;AI-generated content may be incorrect.">
            <a:extLst>
              <a:ext uri="{FF2B5EF4-FFF2-40B4-BE49-F238E27FC236}">
                <a16:creationId xmlns:a16="http://schemas.microsoft.com/office/drawing/2014/main" id="{38782F9F-CD53-0642-44BE-8F4E7625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184" y="1713970"/>
            <a:ext cx="8244975" cy="405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31AAF-BD16-3E6C-295F-F0A53D7C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THE IMPERATIVES: CREATE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E5F0D-D62E-68B2-B45C-0E3A8FF5A895}"/>
              </a:ext>
            </a:extLst>
          </p:cNvPr>
          <p:cNvSpPr txBox="1"/>
          <p:nvPr/>
        </p:nvSpPr>
        <p:spPr>
          <a:xfrm>
            <a:off x="3304452" y="1920895"/>
            <a:ext cx="19999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Voice of the public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Markets, audiences, messaging, channels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Integrated expertise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Strategic and creative pacemakers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BFD0F1-2E22-5172-CDA9-F6ADD5C1B04E}"/>
              </a:ext>
            </a:extLst>
          </p:cNvPr>
          <p:cNvSpPr txBox="1"/>
          <p:nvPr/>
        </p:nvSpPr>
        <p:spPr>
          <a:xfrm>
            <a:off x="6054960" y="1929730"/>
            <a:ext cx="2212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Drive effectiveness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Budget setting, attention, cut-through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Paid &amp; organic channels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Client guardian: reputation, data, cyber, 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6C097-1B0F-D93E-78C7-8BC756D86781}"/>
              </a:ext>
            </a:extLst>
          </p:cNvPr>
          <p:cNvSpPr txBox="1"/>
          <p:nvPr/>
        </p:nvSpPr>
        <p:spPr>
          <a:xfrm>
            <a:off x="9018278" y="2095301"/>
            <a:ext cx="1940091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Technology experts, integration,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Frameworks, roadmaps, playbooks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Analytics innovation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C10A2A-4F02-2F3D-7A23-A41E14ACD463}"/>
              </a:ext>
            </a:extLst>
          </p:cNvPr>
          <p:cNvSpPr/>
          <p:nvPr/>
        </p:nvSpPr>
        <p:spPr>
          <a:xfrm>
            <a:off x="8557067" y="1516284"/>
            <a:ext cx="3321934" cy="4467827"/>
          </a:xfrm>
          <a:prstGeom prst="rect">
            <a:avLst/>
          </a:prstGeom>
          <a:solidFill>
            <a:srgbClr val="1817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30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A2A91F-F67B-AE4E-14C5-0A4937999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0" y="1843088"/>
            <a:ext cx="3632200" cy="4711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6F6B30-1477-4139-324E-E682DE60F9C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09EFF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THE IMPERATIVES: D</a:t>
            </a:r>
            <a:r>
              <a:rPr lang="en-US" sz="5400" b="1" dirty="0">
                <a:solidFill>
                  <a:prstClr val="white"/>
                </a:solidFill>
                <a:latin typeface="Aptos Display" panose="02110004020202020204"/>
              </a:rPr>
              <a:t>ELIVER VALUE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0121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D892A-AA50-D2DC-73C9-5B1293D32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rectangular sign with white border&#10;&#10;AI-generated content may be incorrect.">
            <a:extLst>
              <a:ext uri="{FF2B5EF4-FFF2-40B4-BE49-F238E27FC236}">
                <a16:creationId xmlns:a16="http://schemas.microsoft.com/office/drawing/2014/main" id="{90F2BB7E-123A-F62B-7866-D783ED26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782" y="1547467"/>
            <a:ext cx="5922436" cy="4467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1CA5D-947B-865D-C624-68E29E81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THE IMPERATIVES</a:t>
            </a:r>
            <a:r>
              <a:rPr lang="en-US" sz="4800" b="1">
                <a:solidFill>
                  <a:schemeClr val="bg1"/>
                </a:solidFill>
                <a:latin typeface="+mj-lt"/>
              </a:rPr>
              <a:t>: CAPTURE VALUE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BB45E-1E08-941A-C671-2C2E823EF376}"/>
              </a:ext>
            </a:extLst>
          </p:cNvPr>
          <p:cNvSpPr txBox="1"/>
          <p:nvPr/>
        </p:nvSpPr>
        <p:spPr>
          <a:xfrm>
            <a:off x="3446630" y="1827227"/>
            <a:ext cx="206001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Move away from time-based charging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New revenue streams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New  products and services, charged separately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‘Full fat’ transparency in data, money, technology, IP, working practices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8D931-DFE5-556C-5EEE-C63D9D753224}"/>
              </a:ext>
            </a:extLst>
          </p:cNvPr>
          <p:cNvSpPr txBox="1"/>
          <p:nvPr/>
        </p:nvSpPr>
        <p:spPr>
          <a:xfrm>
            <a:off x="6648286" y="1876655"/>
            <a:ext cx="2060015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Co-investment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Base remuneration plus rewards vs net profit uplift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Maximise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efficiency: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minimise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costs</a:t>
            </a:r>
          </a:p>
        </p:txBody>
      </p:sp>
    </p:spTree>
    <p:extLst>
      <p:ext uri="{BB962C8B-B14F-4D97-AF65-F5344CB8AC3E}">
        <p14:creationId xmlns:p14="http://schemas.microsoft.com/office/powerpoint/2010/main" val="202138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70E2A-92EE-D488-A215-1F57F197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5446CE-658F-B057-4C1E-6FB392DBAAA7}"/>
              </a:ext>
            </a:extLst>
          </p:cNvPr>
          <p:cNvSpPr/>
          <p:nvPr/>
        </p:nvSpPr>
        <p:spPr>
          <a:xfrm>
            <a:off x="5286037" y="5840361"/>
            <a:ext cx="2014290" cy="462116"/>
          </a:xfrm>
          <a:prstGeom prst="rect">
            <a:avLst/>
          </a:prstGeom>
          <a:solidFill>
            <a:srgbClr val="1817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 2" descr=" ">
            <a:extLst>
              <a:ext uri="{FF2B5EF4-FFF2-40B4-BE49-F238E27FC236}">
                <a16:creationId xmlns:a16="http://schemas.microsoft.com/office/drawing/2014/main" id="{C4FACAAF-9E75-5F9E-B17C-5BD127141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5287" y="1098854"/>
            <a:ext cx="5598215" cy="4847593"/>
          </a:xfrm>
          <a:prstGeom prst="rect">
            <a:avLst/>
          </a:prstGeom>
        </p:spPr>
      </p:pic>
      <p:pic>
        <p:nvPicPr>
          <p:cNvPr id="3" name="Image 3" descr=" ">
            <a:extLst>
              <a:ext uri="{FF2B5EF4-FFF2-40B4-BE49-F238E27FC236}">
                <a16:creationId xmlns:a16="http://schemas.microsoft.com/office/drawing/2014/main" id="{A8F97940-31B5-2310-23E2-5D39B2A1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2087" y="3521063"/>
            <a:ext cx="2804615" cy="2428559"/>
          </a:xfrm>
          <a:prstGeom prst="rect">
            <a:avLst/>
          </a:prstGeom>
        </p:spPr>
      </p:pic>
      <p:sp>
        <p:nvSpPr>
          <p:cNvPr id="4" name="Text 5">
            <a:extLst>
              <a:ext uri="{FF2B5EF4-FFF2-40B4-BE49-F238E27FC236}">
                <a16:creationId xmlns:a16="http://schemas.microsoft.com/office/drawing/2014/main" id="{77951104-70CF-B170-7C65-08991109E576}"/>
              </a:ext>
            </a:extLst>
          </p:cNvPr>
          <p:cNvSpPr/>
          <p:nvPr/>
        </p:nvSpPr>
        <p:spPr>
          <a:xfrm rot="21600000">
            <a:off x="5156208" y="726488"/>
            <a:ext cx="1871988" cy="363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2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Create Value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023FD0E0-E51C-4348-96B2-D7A01C4E154B}"/>
              </a:ext>
            </a:extLst>
          </p:cNvPr>
          <p:cNvSpPr/>
          <p:nvPr/>
        </p:nvSpPr>
        <p:spPr>
          <a:xfrm rot="21600000">
            <a:off x="9065540" y="5739629"/>
            <a:ext cx="1735657" cy="2624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609585" rtl="0" eaLnBrk="1" fontAlgn="auto" latinLnBrk="0" hangingPunct="1">
              <a:lnSpc>
                <a:spcPts val="12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Deliver Value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9D1AEB8B-317C-8618-6755-876F56E2317D}"/>
              </a:ext>
            </a:extLst>
          </p:cNvPr>
          <p:cNvSpPr/>
          <p:nvPr/>
        </p:nvSpPr>
        <p:spPr>
          <a:xfrm rot="21600000">
            <a:off x="1075039" y="5770419"/>
            <a:ext cx="1801450" cy="462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r" defTabSz="609585" rtl="0" eaLnBrk="1" fontAlgn="auto" latinLnBrk="0" hangingPunct="1">
              <a:lnSpc>
                <a:spcPts val="12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Capture Value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pic>
        <p:nvPicPr>
          <p:cNvPr id="18" name="Image 8" descr=" ">
            <a:extLst>
              <a:ext uri="{FF2B5EF4-FFF2-40B4-BE49-F238E27FC236}">
                <a16:creationId xmlns:a16="http://schemas.microsoft.com/office/drawing/2014/main" id="{8EEB1AAC-1FA8-6D08-F0B0-BACF6F60E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6240" y="3902666"/>
            <a:ext cx="2354753" cy="2039020"/>
          </a:xfrm>
          <a:prstGeom prst="rect">
            <a:avLst/>
          </a:prstGeom>
        </p:spPr>
      </p:pic>
      <p:pic>
        <p:nvPicPr>
          <p:cNvPr id="19" name="Image 9" descr=" ">
            <a:extLst>
              <a:ext uri="{FF2B5EF4-FFF2-40B4-BE49-F238E27FC236}">
                <a16:creationId xmlns:a16="http://schemas.microsoft.com/office/drawing/2014/main" id="{EC3A9B7D-625D-A6B6-53AF-388238D2C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7795" y="3902664"/>
            <a:ext cx="2354754" cy="2039021"/>
          </a:xfrm>
          <a:prstGeom prst="rect">
            <a:avLst/>
          </a:prstGeom>
        </p:spPr>
      </p:pic>
      <p:pic>
        <p:nvPicPr>
          <p:cNvPr id="20" name="Image 10" descr=" ">
            <a:extLst>
              <a:ext uri="{FF2B5EF4-FFF2-40B4-BE49-F238E27FC236}">
                <a16:creationId xmlns:a16="http://schemas.microsoft.com/office/drawing/2014/main" id="{BBE8031B-38AA-4625-3222-24099917F2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5731" y="1109718"/>
            <a:ext cx="2366515" cy="20303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9EFF86E-A93B-1AD5-FCB6-88D6142DC8BC}"/>
              </a:ext>
            </a:extLst>
          </p:cNvPr>
          <p:cNvSpPr txBox="1">
            <a:spLocks/>
          </p:cNvSpPr>
          <p:nvPr/>
        </p:nvSpPr>
        <p:spPr>
          <a:xfrm>
            <a:off x="509300" y="256136"/>
            <a:ext cx="4646908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09EFF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09EFF"/>
                </a:solidFill>
                <a:effectLst/>
                <a:uLnTx/>
                <a:uFillTx/>
                <a:latin typeface="II Balfron" pitchFamily="2" charset="0"/>
                <a:ea typeface="+mj-ea"/>
                <a:cs typeface="+mj-cs"/>
              </a:rPr>
              <a:t>business model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I Balfron" pitchFamily="2" charset="0"/>
                <a:ea typeface="+mj-ea"/>
                <a:cs typeface="+mj-cs"/>
              </a:rPr>
              <a:t>Cultural transformation</a:t>
            </a:r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93D605FB-E6F7-AC74-198F-91FB79679235}"/>
              </a:ext>
            </a:extLst>
          </p:cNvPr>
          <p:cNvSpPr/>
          <p:nvPr/>
        </p:nvSpPr>
        <p:spPr>
          <a:xfrm rot="21600000">
            <a:off x="5247639" y="3781842"/>
            <a:ext cx="1602308" cy="370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Culture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Behaviour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 L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Regular" pitchFamily="34" charset="-120"/>
              </a:rPr>
              <a:t>eadership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9" name="Text 15">
            <a:extLst>
              <a:ext uri="{FF2B5EF4-FFF2-40B4-BE49-F238E27FC236}">
                <a16:creationId xmlns:a16="http://schemas.microsoft.com/office/drawing/2014/main" id="{FA831DC9-3D10-CA3C-988F-045DA13865DA}"/>
              </a:ext>
            </a:extLst>
          </p:cNvPr>
          <p:cNvSpPr/>
          <p:nvPr/>
        </p:nvSpPr>
        <p:spPr>
          <a:xfrm rot="21600000">
            <a:off x="5261666" y="2031361"/>
            <a:ext cx="1605456" cy="554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New </a:t>
            </a: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Language</a:t>
            </a: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100000"/>
                </a:srgbClr>
              </a:solidFill>
              <a:effectLst/>
              <a:uLnTx/>
              <a:uFillTx/>
              <a:latin typeface="Aptos" panose="02110004020202020204"/>
              <a:ea typeface="Helvetica Neue Medium" pitchFamily="34" charset="-122"/>
              <a:cs typeface="Helvetica Neue Medium" pitchFamily="34" charset="-120"/>
            </a:endParaRP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100000"/>
                </a:srgbClr>
              </a:solidFill>
              <a:effectLst/>
              <a:uLnTx/>
              <a:uFillTx/>
              <a:latin typeface="Aptos" panose="02110004020202020204"/>
              <a:ea typeface="Helvetica Neue Medium" pitchFamily="34" charset="-122"/>
              <a:cs typeface="Helvetica Neue Medium" pitchFamily="34" charset="-120"/>
            </a:endParaRP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SERVICE TO VALUE</a:t>
            </a:r>
          </a:p>
        </p:txBody>
      </p:sp>
      <p:sp>
        <p:nvSpPr>
          <p:cNvPr id="10" name="Text 16">
            <a:extLst>
              <a:ext uri="{FF2B5EF4-FFF2-40B4-BE49-F238E27FC236}">
                <a16:creationId xmlns:a16="http://schemas.microsoft.com/office/drawing/2014/main" id="{CC507640-EAF4-ED4D-C8EE-060065E020B6}"/>
              </a:ext>
            </a:extLst>
          </p:cNvPr>
          <p:cNvSpPr/>
          <p:nvPr/>
        </p:nvSpPr>
        <p:spPr>
          <a:xfrm rot="21600000">
            <a:off x="3630050" y="5054565"/>
            <a:ext cx="1602308" cy="38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Commercial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Alignment</a:t>
            </a: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100000"/>
                </a:srgbClr>
              </a:solidFill>
              <a:effectLst/>
              <a:uLnTx/>
              <a:uFillTx/>
              <a:latin typeface="Aptos" panose="02110004020202020204"/>
              <a:ea typeface="Helvetica Neue Medium" pitchFamily="34" charset="-122"/>
              <a:cs typeface="Helvetica Neue Medium" pitchFamily="34" charset="-120"/>
            </a:endParaRP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TIME TO OUTCOME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11" name="Text 17">
            <a:extLst>
              <a:ext uri="{FF2B5EF4-FFF2-40B4-BE49-F238E27FC236}">
                <a16:creationId xmlns:a16="http://schemas.microsoft.com/office/drawing/2014/main" id="{F15E3B94-6EA3-4408-A79C-D226ED315768}"/>
              </a:ext>
            </a:extLst>
          </p:cNvPr>
          <p:cNvSpPr/>
          <p:nvPr/>
        </p:nvSpPr>
        <p:spPr>
          <a:xfrm rot="21600000">
            <a:off x="6918776" y="5054565"/>
            <a:ext cx="1515136" cy="38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New Operating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Systems</a:t>
            </a: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100000"/>
                </a:srgbClr>
              </a:solidFill>
              <a:effectLst/>
              <a:uLnTx/>
              <a:uFillTx/>
              <a:latin typeface="Aptos" panose="02110004020202020204"/>
              <a:ea typeface="Helvetica Neue Medium" pitchFamily="34" charset="-122"/>
              <a:cs typeface="Helvetica Neue Medium" pitchFamily="34" charset="-120"/>
            </a:endParaRPr>
          </a:p>
          <a:p>
            <a:pPr marL="0" marR="0" lvl="0" indent="0" algn="ctr" defTabSz="609585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Helvetica Neue Medium" pitchFamily="34" charset="-120"/>
              </a:rPr>
              <a:t>MORE TO LESS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4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131B0-FC67-FC67-9A58-05B804039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grey rectangular object&#10;&#10;AI-generated content may be incorrect.">
            <a:extLst>
              <a:ext uri="{FF2B5EF4-FFF2-40B4-BE49-F238E27FC236}">
                <a16:creationId xmlns:a16="http://schemas.microsoft.com/office/drawing/2014/main" id="{521819D4-60D7-78F6-E38D-FAF97E6B9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788399"/>
            <a:ext cx="7772400" cy="3886200"/>
          </a:xfrm>
          <a:prstGeom prst="rect">
            <a:avLst/>
          </a:prstGeom>
        </p:spPr>
      </p:pic>
      <p:sp>
        <p:nvSpPr>
          <p:cNvPr id="91" name="Shape 54">
            <a:extLst>
              <a:ext uri="{FF2B5EF4-FFF2-40B4-BE49-F238E27FC236}">
                <a16:creationId xmlns:a16="http://schemas.microsoft.com/office/drawing/2014/main" id="{D5822215-0C4E-C393-BC91-33D71F0159CE}"/>
              </a:ext>
            </a:extLst>
          </p:cNvPr>
          <p:cNvSpPr/>
          <p:nvPr/>
        </p:nvSpPr>
        <p:spPr>
          <a:xfrm>
            <a:off x="0" y="6336921"/>
            <a:ext cx="11976037" cy="520632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7" b="0" i="0" u="none" strike="noStrike" kern="1200" cap="none" spc="0" normalizeH="0" baseline="0" noProof="0">
              <a:ln>
                <a:noFill/>
              </a:ln>
              <a:solidFill>
                <a:srgbClr val="48464B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93" name="Text 55">
            <a:extLst>
              <a:ext uri="{FF2B5EF4-FFF2-40B4-BE49-F238E27FC236}">
                <a16:creationId xmlns:a16="http://schemas.microsoft.com/office/drawing/2014/main" id="{567288B1-7FBB-8513-7918-26CA271ADB56}"/>
              </a:ext>
            </a:extLst>
          </p:cNvPr>
          <p:cNvSpPr/>
          <p:nvPr/>
        </p:nvSpPr>
        <p:spPr>
          <a:xfrm>
            <a:off x="11773898" y="6559143"/>
            <a:ext cx="169332" cy="156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9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67C46-21E5-2148-A213-532CF4F8FBD0}" type="slidenum">
              <a:rPr kumimoji="0" lang="en-US" sz="851" b="0" i="0" u="none" strike="noStrike" kern="1200" cap="none" spc="0" normalizeH="0" baseline="0" noProof="0">
                <a:ln>
                  <a:noFill/>
                </a:ln>
                <a:solidFill>
                  <a:srgbClr val="D6D5D4">
                    <a:alpha val="100000"/>
                  </a:srgbClr>
                </a:solidFill>
                <a:effectLst/>
                <a:uLnTx/>
                <a:uFillTx/>
                <a:latin typeface="Helvetica Neue Regular" pitchFamily="34" charset="0"/>
                <a:ea typeface="Helvetica Neue Regular" pitchFamily="34" charset="-122"/>
                <a:cs typeface="Helvetica Neue Regular" pitchFamily="34" charset="-120"/>
              </a:rPr>
              <a:pPr marL="0" marR="0" lvl="0" indent="0" algn="ctr" defTabSz="609585" rtl="0" eaLnBrk="1" fontAlgn="auto" latinLnBrk="0" hangingPunct="1">
                <a:lnSpc>
                  <a:spcPts val="93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851" b="0" i="0" u="none" strike="noStrike" kern="1200" cap="none" spc="0" normalizeH="0" baseline="0" noProof="0">
              <a:ln>
                <a:noFill/>
              </a:ln>
              <a:solidFill>
                <a:srgbClr val="48464B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182" name="Shape 6">
            <a:extLst>
              <a:ext uri="{FF2B5EF4-FFF2-40B4-BE49-F238E27FC236}">
                <a16:creationId xmlns:a16="http://schemas.microsoft.com/office/drawing/2014/main" id="{5D02DC50-C0B7-4DA3-85DD-BD5532523FD1}"/>
              </a:ext>
            </a:extLst>
          </p:cNvPr>
          <p:cNvSpPr/>
          <p:nvPr/>
        </p:nvSpPr>
        <p:spPr>
          <a:xfrm>
            <a:off x="0" y="6336921"/>
            <a:ext cx="11976037" cy="520632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37" b="0" i="0" u="none" strike="noStrike" kern="1200" cap="none" spc="0" normalizeH="0" baseline="0" noProof="0">
              <a:ln>
                <a:noFill/>
              </a:ln>
              <a:solidFill>
                <a:srgbClr val="48464B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184" name="Text 7">
            <a:extLst>
              <a:ext uri="{FF2B5EF4-FFF2-40B4-BE49-F238E27FC236}">
                <a16:creationId xmlns:a16="http://schemas.microsoft.com/office/drawing/2014/main" id="{F20B830B-0FB1-20B9-AD6B-158E8FD5ABDC}"/>
              </a:ext>
            </a:extLst>
          </p:cNvPr>
          <p:cNvSpPr/>
          <p:nvPr/>
        </p:nvSpPr>
        <p:spPr>
          <a:xfrm>
            <a:off x="11773898" y="6559143"/>
            <a:ext cx="169332" cy="156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609585" rtl="0" eaLnBrk="1" fontAlgn="auto" latinLnBrk="0" hangingPunct="1">
              <a:lnSpc>
                <a:spcPts val="9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1" b="0" i="0" u="none" strike="noStrike" kern="1200" cap="none" spc="0" normalizeH="0" baseline="0" noProof="0">
                <a:ln>
                  <a:noFill/>
                </a:ln>
                <a:solidFill>
                  <a:srgbClr val="D6D5D4">
                    <a:alpha val="100000"/>
                  </a:srgbClr>
                </a:solidFill>
                <a:effectLst/>
                <a:uLnTx/>
                <a:uFillTx/>
                <a:latin typeface="Helvetica Neue Regular" pitchFamily="34" charset="0"/>
                <a:ea typeface="Helvetica Neue Regular" pitchFamily="34" charset="-122"/>
                <a:cs typeface="Helvetica Neue Regular" pitchFamily="34" charset="-120"/>
              </a:rPr>
              <a:t>#P</a:t>
            </a:r>
            <a:endParaRPr kumimoji="0" lang="en-US" sz="851" b="0" i="0" u="none" strike="noStrike" kern="1200" cap="none" spc="0" normalizeH="0" baseline="0" noProof="0">
              <a:ln>
                <a:noFill/>
              </a:ln>
              <a:solidFill>
                <a:srgbClr val="48464B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187" name="Shape 9">
            <a:extLst>
              <a:ext uri="{FF2B5EF4-FFF2-40B4-BE49-F238E27FC236}">
                <a16:creationId xmlns:a16="http://schemas.microsoft.com/office/drawing/2014/main" id="{C76AD728-2F6A-7BB0-E2B4-0FB97960880B}"/>
              </a:ext>
            </a:extLst>
          </p:cNvPr>
          <p:cNvSpPr/>
          <p:nvPr/>
        </p:nvSpPr>
        <p:spPr>
          <a:xfrm>
            <a:off x="0" y="6336921"/>
            <a:ext cx="11976037" cy="520632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37" b="0" i="0" u="none" strike="noStrike" kern="1200" cap="none" spc="0" normalizeH="0" baseline="0" noProof="0">
              <a:ln>
                <a:noFill/>
              </a:ln>
              <a:solidFill>
                <a:srgbClr val="48464B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191" name="Shape 12">
            <a:extLst>
              <a:ext uri="{FF2B5EF4-FFF2-40B4-BE49-F238E27FC236}">
                <a16:creationId xmlns:a16="http://schemas.microsoft.com/office/drawing/2014/main" id="{19EFA663-0140-BF7F-4633-217DE7552A1F}"/>
              </a:ext>
            </a:extLst>
          </p:cNvPr>
          <p:cNvSpPr/>
          <p:nvPr/>
        </p:nvSpPr>
        <p:spPr>
          <a:xfrm>
            <a:off x="1241322" y="3182443"/>
            <a:ext cx="4378057" cy="2596812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33" b="0" i="0" u="none" strike="noStrike" kern="1200" cap="none" spc="0" normalizeH="0" baseline="0" noProof="0">
              <a:ln>
                <a:noFill/>
              </a:ln>
              <a:solidFill>
                <a:srgbClr val="48464B"/>
              </a:solidFill>
              <a:effectLst/>
              <a:uLnTx/>
              <a:uFillTx/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8" name="Shape 21">
            <a:extLst>
              <a:ext uri="{FF2B5EF4-FFF2-40B4-BE49-F238E27FC236}">
                <a16:creationId xmlns:a16="http://schemas.microsoft.com/office/drawing/2014/main" id="{FBEF2F20-43F5-412C-D57C-0743A61CCD14}"/>
              </a:ext>
            </a:extLst>
          </p:cNvPr>
          <p:cNvSpPr/>
          <p:nvPr/>
        </p:nvSpPr>
        <p:spPr>
          <a:xfrm>
            <a:off x="7326901" y="3162335"/>
            <a:ext cx="3703115" cy="25968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33" b="0" i="0" u="none" strike="noStrike" kern="1200" cap="none" spc="0" normalizeH="0" baseline="0" noProof="0">
              <a:ln>
                <a:noFill/>
              </a:ln>
              <a:solidFill>
                <a:srgbClr val="48464B"/>
              </a:solidFill>
              <a:effectLst/>
              <a:uLnTx/>
              <a:uFillTx/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225" name="Image 20" descr=" ">
            <a:extLst>
              <a:ext uri="{FF2B5EF4-FFF2-40B4-BE49-F238E27FC236}">
                <a16:creationId xmlns:a16="http://schemas.microsoft.com/office/drawing/2014/main" id="{931FF86F-2091-E66C-7168-CBA0ECE94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064" y="1740630"/>
            <a:ext cx="7937" cy="96084"/>
          </a:xfrm>
          <a:prstGeom prst="rect">
            <a:avLst/>
          </a:prstGeom>
        </p:spPr>
      </p:pic>
      <p:pic>
        <p:nvPicPr>
          <p:cNvPr id="226" name="Image 21" descr=" ">
            <a:extLst>
              <a:ext uri="{FF2B5EF4-FFF2-40B4-BE49-F238E27FC236}">
                <a16:creationId xmlns:a16="http://schemas.microsoft.com/office/drawing/2014/main" id="{68F63DF0-4533-35F9-D345-98B1C186F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30002" y="1740630"/>
            <a:ext cx="7937" cy="96084"/>
          </a:xfrm>
          <a:prstGeom prst="rect">
            <a:avLst/>
          </a:prstGeom>
        </p:spPr>
      </p:pic>
      <p:pic>
        <p:nvPicPr>
          <p:cNvPr id="227" name="Image 22" descr=" ">
            <a:extLst>
              <a:ext uri="{FF2B5EF4-FFF2-40B4-BE49-F238E27FC236}">
                <a16:creationId xmlns:a16="http://schemas.microsoft.com/office/drawing/2014/main" id="{00313D12-9611-0E47-EEBB-2FCE8F9F9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095970" y="1756332"/>
            <a:ext cx="45719" cy="8038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669D41-0FAD-4740-89B0-E479F4C50F08}"/>
              </a:ext>
            </a:extLst>
          </p:cNvPr>
          <p:cNvCxnSpPr>
            <a:cxnSpLocks/>
          </p:cNvCxnSpPr>
          <p:nvPr/>
        </p:nvCxnSpPr>
        <p:spPr>
          <a:xfrm flipH="1">
            <a:off x="6045326" y="1639939"/>
            <a:ext cx="51919" cy="3695990"/>
          </a:xfrm>
          <a:prstGeom prst="line">
            <a:avLst/>
          </a:prstGeom>
          <a:ln w="3175">
            <a:solidFill>
              <a:srgbClr val="D1D1D1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6BA4BE1-32E0-8E13-267B-DBEBEFA3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70" y="337861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j-lt"/>
              </a:rPr>
              <a:t>NAVIGATING COMPLEXITY AS COMMERCIAL PARTNERS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2E6D60-784A-6686-8D0E-E78A90E39438}"/>
              </a:ext>
            </a:extLst>
          </p:cNvPr>
          <p:cNvSpPr txBox="1">
            <a:spLocks/>
          </p:cNvSpPr>
          <p:nvPr/>
        </p:nvSpPr>
        <p:spPr>
          <a:xfrm>
            <a:off x="3425661" y="1703851"/>
            <a:ext cx="1127066" cy="940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00" kern="1200">
                <a:solidFill>
                  <a:schemeClr val="bg1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A66632-3C44-916C-23FB-F8B992EDA6B6}"/>
              </a:ext>
            </a:extLst>
          </p:cNvPr>
          <p:cNvSpPr txBox="1">
            <a:spLocks/>
          </p:cNvSpPr>
          <p:nvPr/>
        </p:nvSpPr>
        <p:spPr>
          <a:xfrm>
            <a:off x="7469105" y="1747972"/>
            <a:ext cx="1096791" cy="960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00" kern="1200">
                <a:solidFill>
                  <a:schemeClr val="bg1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r>
              <a:rPr lang="en-US" sz="4800" dirty="0"/>
              <a:t>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83540-D173-321B-D892-E8C53FB3A509}"/>
              </a:ext>
            </a:extLst>
          </p:cNvPr>
          <p:cNvSpPr txBox="1"/>
          <p:nvPr/>
        </p:nvSpPr>
        <p:spPr>
          <a:xfrm>
            <a:off x="2442580" y="2882280"/>
            <a:ext cx="3176800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6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Complex</a:t>
            </a:r>
          </a:p>
          <a:p>
            <a:pPr algn="l">
              <a:spcBef>
                <a:spcPts val="16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Opaque</a:t>
            </a:r>
          </a:p>
          <a:p>
            <a:pPr algn="l">
              <a:spcBef>
                <a:spcPts val="16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Compensated around the edges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E4697-4548-8628-5FD3-1379DFCEC3D9}"/>
              </a:ext>
            </a:extLst>
          </p:cNvPr>
          <p:cNvSpPr txBox="1"/>
          <p:nvPr/>
        </p:nvSpPr>
        <p:spPr>
          <a:xfrm>
            <a:off x="6849035" y="2882279"/>
            <a:ext cx="3176800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600"/>
              </a:spcBef>
            </a:pPr>
            <a:r>
              <a:rPr lang="en-US" sz="24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Simplified</a:t>
            </a:r>
          </a:p>
          <a:p>
            <a:pPr algn="l">
              <a:spcBef>
                <a:spcPts val="1600"/>
              </a:spcBef>
            </a:pPr>
            <a:r>
              <a:rPr lang="en-US" sz="24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Transparent</a:t>
            </a:r>
          </a:p>
          <a:p>
            <a:pPr algn="l">
              <a:spcBef>
                <a:spcPts val="1600"/>
              </a:spcBef>
            </a:pPr>
            <a:r>
              <a:rPr lang="en-US" sz="24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" panose="02000000000000000000" pitchFamily="2" charset="0"/>
              </a:rPr>
              <a:t>Compensated on value created</a:t>
            </a:r>
          </a:p>
        </p:txBody>
      </p:sp>
    </p:spTree>
    <p:extLst>
      <p:ext uri="{BB962C8B-B14F-4D97-AF65-F5344CB8AC3E}">
        <p14:creationId xmlns:p14="http://schemas.microsoft.com/office/powerpoint/2010/main" val="1709015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57A97-0427-7E3E-6B49-AF3A08D6F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D75331-EC52-71EB-1CFF-5D82DCB820FC}"/>
              </a:ext>
            </a:extLst>
          </p:cNvPr>
          <p:cNvSpPr/>
          <p:nvPr/>
        </p:nvSpPr>
        <p:spPr>
          <a:xfrm>
            <a:off x="5063613" y="5840361"/>
            <a:ext cx="2014290" cy="462116"/>
          </a:xfrm>
          <a:prstGeom prst="rect">
            <a:avLst/>
          </a:prstGeom>
          <a:solidFill>
            <a:srgbClr val="1817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6A2AE-299C-42EE-966D-608DBB60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80761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+mj-lt"/>
              </a:rPr>
              <a:t>THE AGENCY OPERATING SYSTEM HAS TO TRACK THE TRANSITIONS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0B1019-DA7A-67F9-4C56-2A6EDE84D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88040"/>
            <a:ext cx="10515600" cy="4864832"/>
          </a:xfrm>
          <a:prstGeom prst="rect">
            <a:avLst/>
          </a:prstGeom>
        </p:spPr>
      </p:pic>
      <p:sp>
        <p:nvSpPr>
          <p:cNvPr id="18" name="Folded Corner 17">
            <a:extLst>
              <a:ext uri="{FF2B5EF4-FFF2-40B4-BE49-F238E27FC236}">
                <a16:creationId xmlns:a16="http://schemas.microsoft.com/office/drawing/2014/main" id="{BD056463-A016-B8E9-586D-FB2103D3109C}"/>
              </a:ext>
            </a:extLst>
          </p:cNvPr>
          <p:cNvSpPr/>
          <p:nvPr/>
        </p:nvSpPr>
        <p:spPr>
          <a:xfrm>
            <a:off x="2904149" y="4122863"/>
            <a:ext cx="929640" cy="778504"/>
          </a:xfrm>
          <a:prstGeom prst="foldedCorner">
            <a:avLst/>
          </a:prstGeom>
          <a:solidFill>
            <a:srgbClr val="FCE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You are here</a:t>
            </a:r>
          </a:p>
        </p:txBody>
      </p:sp>
      <p:sp>
        <p:nvSpPr>
          <p:cNvPr id="19" name="Folded Corner 18">
            <a:extLst>
              <a:ext uri="{FF2B5EF4-FFF2-40B4-BE49-F238E27FC236}">
                <a16:creationId xmlns:a16="http://schemas.microsoft.com/office/drawing/2014/main" id="{DD06DCC3-83BF-C4DD-DEA2-BEDDB368783A}"/>
              </a:ext>
            </a:extLst>
          </p:cNvPr>
          <p:cNvSpPr/>
          <p:nvPr/>
        </p:nvSpPr>
        <p:spPr>
          <a:xfrm>
            <a:off x="10224959" y="2260954"/>
            <a:ext cx="967740" cy="757912"/>
          </a:xfrm>
          <a:prstGeom prst="foldedCorner">
            <a:avLst/>
          </a:prstGeom>
          <a:solidFill>
            <a:srgbClr val="FCE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You need to be here</a:t>
            </a:r>
          </a:p>
        </p:txBody>
      </p:sp>
    </p:spTree>
    <p:extLst>
      <p:ext uri="{BB962C8B-B14F-4D97-AF65-F5344CB8AC3E}">
        <p14:creationId xmlns:p14="http://schemas.microsoft.com/office/powerpoint/2010/main" val="26706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05AE0-C0B4-4627-7A38-1D02CAD7B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82E75F-BB8C-253C-DA94-3BC21FC8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6116"/>
            <a:ext cx="10515600" cy="28527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BUSINESS MODEL CHANGE IS NECESSARY BUT NOT SUFFICIENT</a:t>
            </a: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7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F59AE-07AE-D0BE-CF96-420EA223B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47E1-3F3F-6FEC-A43A-5F593952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US$230 BILLION</a:t>
            </a:r>
            <a:endParaRPr lang="en-US" sz="9600" b="1" dirty="0">
              <a:latin typeface="+mj-lt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3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6BB39-187C-3974-4396-E4D890822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060F7-6091-4063-5425-23AF2397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04" y="1507515"/>
            <a:ext cx="10515600" cy="2852737"/>
          </a:xfrm>
        </p:spPr>
        <p:txBody>
          <a:bodyPr>
            <a:noAutofit/>
          </a:bodyPr>
          <a:lstStyle/>
          <a:p>
            <a:r>
              <a:rPr lang="en-US" sz="6000" dirty="0"/>
              <a:t>5</a:t>
            </a:r>
            <a:r>
              <a:rPr lang="en-US" sz="6000"/>
              <a:t>0</a:t>
            </a:r>
            <a:r>
              <a:rPr lang="en-US" sz="6000" dirty="0"/>
              <a:t>% of global ad spend goes to 5 companies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>
                <a:solidFill>
                  <a:schemeClr val="bg1"/>
                </a:solidFill>
              </a:rPr>
              <a:t>ALL PRIMARILY FUNDED BY 1-2-1 ADVERTISING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>
                <a:solidFill>
                  <a:schemeClr val="bg1"/>
                </a:solidFill>
              </a:rPr>
              <a:t>Most OF IT is automated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>
                <a:solidFill>
                  <a:schemeClr val="bg1"/>
                </a:solidFill>
              </a:rPr>
              <a:t>MORE OF IT Will Be AI slop</a:t>
            </a:r>
          </a:p>
        </p:txBody>
      </p:sp>
    </p:spTree>
    <p:extLst>
      <p:ext uri="{BB962C8B-B14F-4D97-AF65-F5344CB8AC3E}">
        <p14:creationId xmlns:p14="http://schemas.microsoft.com/office/powerpoint/2010/main" val="385614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D2BF1-B6DE-2D00-2686-B51671E3A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9E3D-794F-C717-DC80-25B29B5D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+mj-lt"/>
              </a:rPr>
              <a:t>THIS IS A CRISIS</a:t>
            </a:r>
            <a:endParaRPr lang="en-US" sz="4800" b="1" dirty="0">
              <a:latin typeface="+mj-lt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3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E484E-C29D-9D01-4161-DD39B3862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BC1B-A25A-FF5E-11F8-AAA18125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THE DOOM LOOP-PRE AI</a:t>
            </a:r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A63A2E85-BD04-28E1-6A92-2FE0B598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06" y="1275780"/>
            <a:ext cx="6964788" cy="492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9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AA7C9-E410-0B46-A9EA-868F991A7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BD08-8BD0-20A8-1F37-0CE35C43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0" y="365125"/>
            <a:ext cx="1092658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ADVERTISING TODAY: A CROSS BETWEEN THIS…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7C5ABE-E578-012E-743F-41881681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164427" y="1441580"/>
            <a:ext cx="5863145" cy="43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61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A7933-B18C-C89E-6FDB-82F09281B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22CE-317B-F387-B883-6A183ECF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 AND THIS…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ADCD08-DB34-0857-8404-94322505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226647" y="1512268"/>
            <a:ext cx="5738705" cy="43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87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10F7-06CC-B7F4-86A1-1FF1A3DF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WHAT THE PUBLIC SEES</a:t>
            </a:r>
          </a:p>
        </p:txBody>
      </p:sp>
      <p:pic>
        <p:nvPicPr>
          <p:cNvPr id="9" name="Picture 8" descr="A screenshot of a person&#10;&#10;AI-generated content may be incorrect.">
            <a:extLst>
              <a:ext uri="{FF2B5EF4-FFF2-40B4-BE49-F238E27FC236}">
                <a16:creationId xmlns:a16="http://schemas.microsoft.com/office/drawing/2014/main" id="{D3733461-6499-5364-BB9C-122BE5CD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79" y="2114639"/>
            <a:ext cx="1579575" cy="1968958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3F6643D-D3D4-D6F8-D9CC-6B73254D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12" y="2170052"/>
            <a:ext cx="3898976" cy="1978412"/>
          </a:xfrm>
          <a:prstGeom prst="rect">
            <a:avLst/>
          </a:prstGeom>
        </p:spPr>
      </p:pic>
      <p:pic>
        <p:nvPicPr>
          <p:cNvPr id="13" name="Picture 12" descr="A green and black object&#10;&#10;AI-generated content may be incorrect.">
            <a:extLst>
              <a:ext uri="{FF2B5EF4-FFF2-40B4-BE49-F238E27FC236}">
                <a16:creationId xmlns:a16="http://schemas.microsoft.com/office/drawing/2014/main" id="{B2B00A00-9ABC-0A77-0956-182DC5338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879" y="4562961"/>
            <a:ext cx="3037994" cy="859318"/>
          </a:xfrm>
          <a:prstGeom prst="rect">
            <a:avLst/>
          </a:prstGeom>
        </p:spPr>
      </p:pic>
      <p:pic>
        <p:nvPicPr>
          <p:cNvPr id="19" name="Picture 18" descr="A hand holding a can of spray&#10;&#10;AI-generated content may be incorrect.">
            <a:extLst>
              <a:ext uri="{FF2B5EF4-FFF2-40B4-BE49-F238E27FC236}">
                <a16:creationId xmlns:a16="http://schemas.microsoft.com/office/drawing/2014/main" id="{5E5B9B65-2597-D446-A994-833F8D2FE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499" y="2155138"/>
            <a:ext cx="2597869" cy="2008240"/>
          </a:xfrm>
          <a:prstGeom prst="rect">
            <a:avLst/>
          </a:prstGeom>
        </p:spPr>
      </p:pic>
      <p:pic>
        <p:nvPicPr>
          <p:cNvPr id="21" name="Picture 20" descr="A purple rectangle with white text&#10;&#10;AI-generated content may be incorrect.">
            <a:extLst>
              <a:ext uri="{FF2B5EF4-FFF2-40B4-BE49-F238E27FC236}">
                <a16:creationId xmlns:a16="http://schemas.microsoft.com/office/drawing/2014/main" id="{E9AD9B74-DE8F-4B33-8A52-81D013438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709" y="4455116"/>
            <a:ext cx="5167581" cy="10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6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56D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56D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56D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56D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508</Words>
  <Application>Microsoft Office PowerPoint</Application>
  <PresentationFormat>Widescreen</PresentationFormat>
  <Paragraphs>156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Roboto</vt:lpstr>
      <vt:lpstr>Helvetica Neue Medium</vt:lpstr>
      <vt:lpstr>Roboto Condensed Light</vt:lpstr>
      <vt:lpstr>HelveticaNeueLT Std</vt:lpstr>
      <vt:lpstr>Arial</vt:lpstr>
      <vt:lpstr>Aptos Display</vt:lpstr>
      <vt:lpstr>Calibri</vt:lpstr>
      <vt:lpstr>Helvetica Neue Regular</vt:lpstr>
      <vt:lpstr>Aptos</vt:lpstr>
      <vt:lpstr>II Balfron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The SOLUTIONS-NEW THINKING</vt:lpstr>
      <vt:lpstr>US$230 BILLION</vt:lpstr>
      <vt:lpstr>50% of global ad spend goes to 5 companies  ALL PRIMARILY FUNDED BY 1-2-1 ADVERTISING  Most OF IT is automated  MORE OF IT Will Be AI slop</vt:lpstr>
      <vt:lpstr>THIS IS A CRISIS</vt:lpstr>
      <vt:lpstr>THE DOOM LOOP-PRE AI</vt:lpstr>
      <vt:lpstr>ADVERTISING TODAY: A CROSS BETWEEN THIS…</vt:lpstr>
      <vt:lpstr> AND THIS…</vt:lpstr>
      <vt:lpstr>WHAT THE PUBLIC SEES</vt:lpstr>
      <vt:lpstr>WHAT THE PUBLIC SEES</vt:lpstr>
      <vt:lpstr>PowerPoint Presentation</vt:lpstr>
      <vt:lpstr> ADVERTISERS HAVE TO REGAIN CONTROL WITH THE HELP OF THEIR AGENCIES </vt:lpstr>
      <vt:lpstr>BUSINESS MODELS Organisation, operations, finance, culture</vt:lpstr>
      <vt:lpstr>PowerPoint Presentation</vt:lpstr>
      <vt:lpstr>TODAY’S MARKETING IS COMPLEX AND INTERCONNECTED    </vt:lpstr>
      <vt:lpstr>THE OBSTACLES  </vt:lpstr>
      <vt:lpstr>ADVERTISERS NEED</vt:lpstr>
      <vt:lpstr>ORGANISATION AND OPERATIONS</vt:lpstr>
      <vt:lpstr>AGENCIES</vt:lpstr>
      <vt:lpstr>PowerPoint Presentation</vt:lpstr>
      <vt:lpstr>PowerPoint Presentation</vt:lpstr>
      <vt:lpstr>THE IMPERATIVES: CREATE VALUE</vt:lpstr>
      <vt:lpstr>PowerPoint Presentation</vt:lpstr>
      <vt:lpstr>THE IMPERATIVES: CAPTURE VALUE</vt:lpstr>
      <vt:lpstr>PowerPoint Presentation</vt:lpstr>
      <vt:lpstr>NAVIGATING COMPLEXITY AS COMMERCIAL PARTNERS</vt:lpstr>
      <vt:lpstr>THE AGENCY OPERATING SYSTEM HAS TO TRACK THE TRANSITIONS</vt:lpstr>
      <vt:lpstr>BUSINESS MODEL CHANGE IS NECESSARY BUT NOT SUFFICIENT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Davidson</dc:creator>
  <cp:lastModifiedBy>Brian Jacobs</cp:lastModifiedBy>
  <cp:revision>28</cp:revision>
  <cp:lastPrinted>2025-10-10T09:56:43Z</cp:lastPrinted>
  <dcterms:created xsi:type="dcterms:W3CDTF">2024-09-03T12:23:53Z</dcterms:created>
  <dcterms:modified xsi:type="dcterms:W3CDTF">2025-10-20T10:13:22Z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81fdc3-f764-40d8-a48c-a6cd43b1bb55_Enabled">
    <vt:lpwstr>true</vt:lpwstr>
  </property>
  <property fmtid="{D5CDD505-2E9C-101B-9397-08002B2CF9AE}" pid="3" name="MSIP_Label_da81fdc3-f764-40d8-a48c-a6cd43b1bb55_SetDate">
    <vt:lpwstr>2024-09-03T13:04:02Z</vt:lpwstr>
  </property>
  <property fmtid="{D5CDD505-2E9C-101B-9397-08002B2CF9AE}" pid="4" name="MSIP_Label_da81fdc3-f764-40d8-a48c-a6cd43b1bb55_Method">
    <vt:lpwstr>Privileged</vt:lpwstr>
  </property>
  <property fmtid="{D5CDD505-2E9C-101B-9397-08002B2CF9AE}" pid="5" name="MSIP_Label_da81fdc3-f764-40d8-a48c-a6cd43b1bb55_Name">
    <vt:lpwstr>Confidential</vt:lpwstr>
  </property>
  <property fmtid="{D5CDD505-2E9C-101B-9397-08002B2CF9AE}" pid="6" name="MSIP_Label_da81fdc3-f764-40d8-a48c-a6cd43b1bb55_SiteId">
    <vt:lpwstr>95633859-45c9-4df2-ae24-e585655fca15</vt:lpwstr>
  </property>
  <property fmtid="{D5CDD505-2E9C-101B-9397-08002B2CF9AE}" pid="7" name="MSIP_Label_da81fdc3-f764-40d8-a48c-a6cd43b1bb55_ActionId">
    <vt:lpwstr>02605513-c30c-467e-a7c2-4c73b74e3790</vt:lpwstr>
  </property>
  <property fmtid="{D5CDD505-2E9C-101B-9397-08002B2CF9AE}" pid="8" name="MSIP_Label_da81fdc3-f764-40d8-a48c-a6cd43b1bb55_ContentBits">
    <vt:lpwstr>0</vt:lpwstr>
  </property>
</Properties>
</file>